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9" r:id="rId4"/>
    <p:sldId id="260" r:id="rId5"/>
    <p:sldId id="261" r:id="rId6"/>
    <p:sldId id="262" r:id="rId7"/>
    <p:sldId id="271" r:id="rId8"/>
    <p:sldId id="272" r:id="rId9"/>
    <p:sldId id="263" r:id="rId10"/>
    <p:sldId id="270" r:id="rId11"/>
    <p:sldId id="266" r:id="rId12"/>
    <p:sldId id="267" r:id="rId13"/>
    <p:sldId id="268" r:id="rId14"/>
    <p:sldId id="257" r:id="rId15"/>
    <p:sldId id="282" r:id="rId16"/>
    <p:sldId id="286" r:id="rId17"/>
    <p:sldId id="295" r:id="rId18"/>
    <p:sldId id="274" r:id="rId19"/>
    <p:sldId id="285" r:id="rId20"/>
    <p:sldId id="279" r:id="rId21"/>
    <p:sldId id="284" r:id="rId22"/>
    <p:sldId id="291" r:id="rId23"/>
    <p:sldId id="287" r:id="rId24"/>
    <p:sldId id="288" r:id="rId25"/>
    <p:sldId id="275" r:id="rId26"/>
    <p:sldId id="289" r:id="rId27"/>
    <p:sldId id="276" r:id="rId28"/>
    <p:sldId id="293" r:id="rId29"/>
    <p:sldId id="283" r:id="rId30"/>
    <p:sldId id="292" r:id="rId31"/>
    <p:sldId id="294" r:id="rId32"/>
    <p:sldId id="280" r:id="rId33"/>
    <p:sldId id="296" r:id="rId3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1CD350-7F43-4503-B69D-A861E9C999B9}" v="478" dt="2024-03-22T11:37:37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58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TÁVIO CARLOS" userId="5827d31124b2a73e" providerId="LiveId" clId="{5A1CD350-7F43-4503-B69D-A861E9C999B9}"/>
    <pc:docChg chg="undo custSel addSld delSld modSld sldOrd">
      <pc:chgData name="OTÁVIO CARLOS" userId="5827d31124b2a73e" providerId="LiveId" clId="{5A1CD350-7F43-4503-B69D-A861E9C999B9}" dt="2024-03-22T11:37:52" v="5239" actId="47"/>
      <pc:docMkLst>
        <pc:docMk/>
      </pc:docMkLst>
      <pc:sldChg chg="modSp mod">
        <pc:chgData name="OTÁVIO CARLOS" userId="5827d31124b2a73e" providerId="LiveId" clId="{5A1CD350-7F43-4503-B69D-A861E9C999B9}" dt="2024-03-19T13:39:40.286" v="56" actId="113"/>
        <pc:sldMkLst>
          <pc:docMk/>
          <pc:sldMk cId="4096292469" sldId="256"/>
        </pc:sldMkLst>
        <pc:spChg chg="mod">
          <ac:chgData name="OTÁVIO CARLOS" userId="5827d31124b2a73e" providerId="LiveId" clId="{5A1CD350-7F43-4503-B69D-A861E9C999B9}" dt="2024-03-19T13:39:37.317" v="55" actId="1076"/>
          <ac:spMkLst>
            <pc:docMk/>
            <pc:sldMk cId="4096292469" sldId="256"/>
            <ac:spMk id="2" creationId="{DB6EF9C0-B4DF-566D-4267-156DFF995401}"/>
          </ac:spMkLst>
        </pc:spChg>
        <pc:spChg chg="mod">
          <ac:chgData name="OTÁVIO CARLOS" userId="5827d31124b2a73e" providerId="LiveId" clId="{5A1CD350-7F43-4503-B69D-A861E9C999B9}" dt="2024-03-19T13:39:40.286" v="56" actId="113"/>
          <ac:spMkLst>
            <pc:docMk/>
            <pc:sldMk cId="4096292469" sldId="256"/>
            <ac:spMk id="3" creationId="{E0C0072E-A24E-E1D5-6276-3E8D4B97E216}"/>
          </ac:spMkLst>
        </pc:spChg>
      </pc:sldChg>
      <pc:sldChg chg="addSp delSp modSp del mod ord">
        <pc:chgData name="OTÁVIO CARLOS" userId="5827d31124b2a73e" providerId="LiveId" clId="{5A1CD350-7F43-4503-B69D-A861E9C999B9}" dt="2024-03-20T11:40:42.627" v="2008" actId="2696"/>
        <pc:sldMkLst>
          <pc:docMk/>
          <pc:sldMk cId="670673011" sldId="257"/>
        </pc:sldMkLst>
        <pc:spChg chg="mod">
          <ac:chgData name="OTÁVIO CARLOS" userId="5827d31124b2a73e" providerId="LiveId" clId="{5A1CD350-7F43-4503-B69D-A861E9C999B9}" dt="2024-03-19T14:15:58.463" v="309" actId="122"/>
          <ac:spMkLst>
            <pc:docMk/>
            <pc:sldMk cId="670673011" sldId="257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19T14:13:26.054" v="258" actId="478"/>
          <ac:spMkLst>
            <pc:docMk/>
            <pc:sldMk cId="670673011" sldId="257"/>
            <ac:spMk id="3" creationId="{6C193D47-E0BA-027D-57D0-5EEDEDAD45E5}"/>
          </ac:spMkLst>
        </pc:spChg>
        <pc:graphicFrameChg chg="add mod">
          <ac:chgData name="OTÁVIO CARLOS" userId="5827d31124b2a73e" providerId="LiveId" clId="{5A1CD350-7F43-4503-B69D-A861E9C999B9}" dt="2024-03-19T14:15:24.598" v="268"/>
          <ac:graphicFrameMkLst>
            <pc:docMk/>
            <pc:sldMk cId="670673011" sldId="257"/>
            <ac:graphicFrameMk id="4" creationId="{8D5F3017-A595-8EC4-60F0-E5F2C5541D0A}"/>
          </ac:graphicFrameMkLst>
        </pc:graphicFrameChg>
      </pc:sldChg>
      <pc:sldChg chg="add setBg">
        <pc:chgData name="OTÁVIO CARLOS" userId="5827d31124b2a73e" providerId="LiveId" clId="{5A1CD350-7F43-4503-B69D-A861E9C999B9}" dt="2024-03-20T11:40:46.857" v="2009"/>
        <pc:sldMkLst>
          <pc:docMk/>
          <pc:sldMk cId="4121285057" sldId="257"/>
        </pc:sldMkLst>
      </pc:sldChg>
      <pc:sldChg chg="addSp delSp modSp mod">
        <pc:chgData name="OTÁVIO CARLOS" userId="5827d31124b2a73e" providerId="LiveId" clId="{5A1CD350-7F43-4503-B69D-A861E9C999B9}" dt="2024-03-19T13:57:33.510" v="141" actId="113"/>
        <pc:sldMkLst>
          <pc:docMk/>
          <pc:sldMk cId="3010347954" sldId="259"/>
        </pc:sldMkLst>
        <pc:spChg chg="mod">
          <ac:chgData name="OTÁVIO CARLOS" userId="5827d31124b2a73e" providerId="LiveId" clId="{5A1CD350-7F43-4503-B69D-A861E9C999B9}" dt="2024-03-19T13:57:33.510" v="141" actId="113"/>
          <ac:spMkLst>
            <pc:docMk/>
            <pc:sldMk cId="3010347954" sldId="259"/>
            <ac:spMk id="2" creationId="{95D15532-CA9D-B880-E85A-0726B4770F72}"/>
          </ac:spMkLst>
        </pc:spChg>
        <pc:spChg chg="add del">
          <ac:chgData name="OTÁVIO CARLOS" userId="5827d31124b2a73e" providerId="LiveId" clId="{5A1CD350-7F43-4503-B69D-A861E9C999B9}" dt="2024-03-19T13:57:04.800" v="135" actId="478"/>
          <ac:spMkLst>
            <pc:docMk/>
            <pc:sldMk cId="3010347954" sldId="259"/>
            <ac:spMk id="3" creationId="{5ACF65A0-DE45-50A9-99C9-2FBD502C2E04}"/>
          </ac:spMkLst>
        </pc:spChg>
        <pc:spChg chg="del">
          <ac:chgData name="OTÁVIO CARLOS" userId="5827d31124b2a73e" providerId="LiveId" clId="{5A1CD350-7F43-4503-B69D-A861E9C999B9}" dt="2024-03-19T13:57:06.573" v="136" actId="478"/>
          <ac:spMkLst>
            <pc:docMk/>
            <pc:sldMk cId="3010347954" sldId="259"/>
            <ac:spMk id="4" creationId="{23EF9793-8FAF-916E-1C09-0819240D565D}"/>
          </ac:spMkLst>
        </pc:spChg>
        <pc:spChg chg="add mod">
          <ac:chgData name="OTÁVIO CARLOS" userId="5827d31124b2a73e" providerId="LiveId" clId="{5A1CD350-7F43-4503-B69D-A861E9C999B9}" dt="2024-03-19T13:56:28.693" v="123"/>
          <ac:spMkLst>
            <pc:docMk/>
            <pc:sldMk cId="3010347954" sldId="259"/>
            <ac:spMk id="6" creationId="{E4BB07A8-C65A-BED3-21E9-9320A7CDBE44}"/>
          </ac:spMkLst>
        </pc:spChg>
        <pc:spChg chg="add mod">
          <ac:chgData name="OTÁVIO CARLOS" userId="5827d31124b2a73e" providerId="LiveId" clId="{5A1CD350-7F43-4503-B69D-A861E9C999B9}" dt="2024-03-19T13:56:28.693" v="123"/>
          <ac:spMkLst>
            <pc:docMk/>
            <pc:sldMk cId="3010347954" sldId="259"/>
            <ac:spMk id="7" creationId="{6C785CF4-78B7-0B1E-AF32-AE9A61EB8DDC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2" creationId="{C86421D2-9BFA-E2E7-C144-07D46209BA46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3" creationId="{2CE2D525-53AD-4F8E-BA21-CF5C908708E2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4" creationId="{D6179AAC-F935-3876-E93A-9D86C7323E86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5" creationId="{68FEAF83-42F5-1865-E3D7-32B836065450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6" creationId="{34BABF73-488C-B626-73F6-1B64F527631C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7" creationId="{D2FD08F1-994E-01D8-97AF-69BD72ED2D4D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8" creationId="{53695553-7135-5BAC-4367-7280883E8449}"/>
          </ac:spMkLst>
        </pc:spChg>
        <pc:spChg chg="add mod">
          <ac:chgData name="OTÁVIO CARLOS" userId="5827d31124b2a73e" providerId="LiveId" clId="{5A1CD350-7F43-4503-B69D-A861E9C999B9}" dt="2024-03-19T13:57:17.606" v="138" actId="255"/>
          <ac:spMkLst>
            <pc:docMk/>
            <pc:sldMk cId="3010347954" sldId="259"/>
            <ac:spMk id="19" creationId="{2B9088A0-C0E0-C85C-2EE7-DA80A7490263}"/>
          </ac:spMkLst>
        </pc:spChg>
        <pc:grpChg chg="add mod">
          <ac:chgData name="OTÁVIO CARLOS" userId="5827d31124b2a73e" providerId="LiveId" clId="{5A1CD350-7F43-4503-B69D-A861E9C999B9}" dt="2024-03-19T13:56:28.693" v="123"/>
          <ac:grpSpMkLst>
            <pc:docMk/>
            <pc:sldMk cId="3010347954" sldId="259"/>
            <ac:grpSpMk id="5" creationId="{1B6D5048-7B7C-4E74-6641-32229A951BD6}"/>
          </ac:grpSpMkLst>
        </pc:grpChg>
        <pc:grpChg chg="add mod">
          <ac:chgData name="OTÁVIO CARLOS" userId="5827d31124b2a73e" providerId="LiveId" clId="{5A1CD350-7F43-4503-B69D-A861E9C999B9}" dt="2024-03-19T13:57:23.019" v="139" actId="14100"/>
          <ac:grpSpMkLst>
            <pc:docMk/>
            <pc:sldMk cId="3010347954" sldId="259"/>
            <ac:grpSpMk id="8" creationId="{AD207AAF-E273-88EE-EECF-83E990149358}"/>
          </ac:grpSpMkLst>
        </pc:grpChg>
        <pc:grpChg chg="add mod">
          <ac:chgData name="OTÁVIO CARLOS" userId="5827d31124b2a73e" providerId="LiveId" clId="{5A1CD350-7F43-4503-B69D-A861E9C999B9}" dt="2024-03-19T13:57:23.019" v="139" actId="14100"/>
          <ac:grpSpMkLst>
            <pc:docMk/>
            <pc:sldMk cId="3010347954" sldId="259"/>
            <ac:grpSpMk id="9" creationId="{FA4B75A3-7C8D-B667-F79D-978D8A21729C}"/>
          </ac:grpSpMkLst>
        </pc:grpChg>
        <pc:grpChg chg="add mod">
          <ac:chgData name="OTÁVIO CARLOS" userId="5827d31124b2a73e" providerId="LiveId" clId="{5A1CD350-7F43-4503-B69D-A861E9C999B9}" dt="2024-03-19T13:57:23.019" v="139" actId="14100"/>
          <ac:grpSpMkLst>
            <pc:docMk/>
            <pc:sldMk cId="3010347954" sldId="259"/>
            <ac:grpSpMk id="10" creationId="{48F07F2B-F620-69F3-3705-BDC34AAC169B}"/>
          </ac:grpSpMkLst>
        </pc:grpChg>
        <pc:grpChg chg="add mod">
          <ac:chgData name="OTÁVIO CARLOS" userId="5827d31124b2a73e" providerId="LiveId" clId="{5A1CD350-7F43-4503-B69D-A861E9C999B9}" dt="2024-03-19T13:57:23.019" v="139" actId="14100"/>
          <ac:grpSpMkLst>
            <pc:docMk/>
            <pc:sldMk cId="3010347954" sldId="259"/>
            <ac:grpSpMk id="11" creationId="{B447AF83-3156-75FA-C2D4-4C59F29EB28B}"/>
          </ac:grpSpMkLst>
        </pc:grpChg>
      </pc:sldChg>
      <pc:sldChg chg="addSp delSp modSp add mod">
        <pc:chgData name="OTÁVIO CARLOS" userId="5827d31124b2a73e" providerId="LiveId" clId="{5A1CD350-7F43-4503-B69D-A861E9C999B9}" dt="2024-03-20T11:15:11.443" v="347" actId="14100"/>
        <pc:sldMkLst>
          <pc:docMk/>
          <pc:sldMk cId="2225197163" sldId="260"/>
        </pc:sldMkLst>
        <pc:spChg chg="mod">
          <ac:chgData name="OTÁVIO CARLOS" userId="5827d31124b2a73e" providerId="LiveId" clId="{5A1CD350-7F43-4503-B69D-A861E9C999B9}" dt="2024-03-19T13:57:51.444" v="147" actId="113"/>
          <ac:spMkLst>
            <pc:docMk/>
            <pc:sldMk cId="2225197163" sldId="260"/>
            <ac:spMk id="2" creationId="{95D15532-CA9D-B880-E85A-0726B4770F72}"/>
          </ac:spMkLst>
        </pc:spChg>
        <pc:spChg chg="mod">
          <ac:chgData name="OTÁVIO CARLOS" userId="5827d31124b2a73e" providerId="LiveId" clId="{5A1CD350-7F43-4503-B69D-A861E9C999B9}" dt="2024-03-20T11:15:08.080" v="346" actId="14100"/>
          <ac:spMkLst>
            <pc:docMk/>
            <pc:sldMk cId="2225197163" sldId="260"/>
            <ac:spMk id="3" creationId="{5ACF65A0-DE45-50A9-99C9-2FBD502C2E04}"/>
          </ac:spMkLst>
        </pc:spChg>
        <pc:spChg chg="mod">
          <ac:chgData name="OTÁVIO CARLOS" userId="5827d31124b2a73e" providerId="LiveId" clId="{5A1CD350-7F43-4503-B69D-A861E9C999B9}" dt="2024-03-20T11:15:11.443" v="347" actId="14100"/>
          <ac:spMkLst>
            <pc:docMk/>
            <pc:sldMk cId="2225197163" sldId="260"/>
            <ac:spMk id="4" creationId="{23EF9793-8FAF-916E-1C09-0819240D565D}"/>
          </ac:spMkLst>
        </pc:spChg>
        <pc:grpChg chg="add del">
          <ac:chgData name="OTÁVIO CARLOS" userId="5827d31124b2a73e" providerId="LiveId" clId="{5A1CD350-7F43-4503-B69D-A861E9C999B9}" dt="2024-03-19T13:56:54.515" v="131" actId="478"/>
          <ac:grpSpMkLst>
            <pc:docMk/>
            <pc:sldMk cId="2225197163" sldId="260"/>
            <ac:grpSpMk id="8" creationId="{AD207AAF-E273-88EE-EECF-83E990149358}"/>
          </ac:grpSpMkLst>
        </pc:grpChg>
        <pc:grpChg chg="del">
          <ac:chgData name="OTÁVIO CARLOS" userId="5827d31124b2a73e" providerId="LiveId" clId="{5A1CD350-7F43-4503-B69D-A861E9C999B9}" dt="2024-03-19T13:56:54.515" v="131" actId="478"/>
          <ac:grpSpMkLst>
            <pc:docMk/>
            <pc:sldMk cId="2225197163" sldId="260"/>
            <ac:grpSpMk id="9" creationId="{FA4B75A3-7C8D-B667-F79D-978D8A21729C}"/>
          </ac:grpSpMkLst>
        </pc:grpChg>
        <pc:grpChg chg="del">
          <ac:chgData name="OTÁVIO CARLOS" userId="5827d31124b2a73e" providerId="LiveId" clId="{5A1CD350-7F43-4503-B69D-A861E9C999B9}" dt="2024-03-19T13:56:54.515" v="131" actId="478"/>
          <ac:grpSpMkLst>
            <pc:docMk/>
            <pc:sldMk cId="2225197163" sldId="260"/>
            <ac:grpSpMk id="10" creationId="{48F07F2B-F620-69F3-3705-BDC34AAC169B}"/>
          </ac:grpSpMkLst>
        </pc:grpChg>
        <pc:grpChg chg="del">
          <ac:chgData name="OTÁVIO CARLOS" userId="5827d31124b2a73e" providerId="LiveId" clId="{5A1CD350-7F43-4503-B69D-A861E9C999B9}" dt="2024-03-19T13:56:54.515" v="131" actId="478"/>
          <ac:grpSpMkLst>
            <pc:docMk/>
            <pc:sldMk cId="2225197163" sldId="260"/>
            <ac:grpSpMk id="11" creationId="{B447AF83-3156-75FA-C2D4-4C59F29EB28B}"/>
          </ac:grpSpMkLst>
        </pc:grpChg>
      </pc:sldChg>
      <pc:sldChg chg="addSp delSp modSp add mod">
        <pc:chgData name="OTÁVIO CARLOS" userId="5827d31124b2a73e" providerId="LiveId" clId="{5A1CD350-7F43-4503-B69D-A861E9C999B9}" dt="2024-03-20T12:41:13.623" v="2350" actId="20577"/>
        <pc:sldMkLst>
          <pc:docMk/>
          <pc:sldMk cId="2155849050" sldId="261"/>
        </pc:sldMkLst>
        <pc:spChg chg="mod">
          <ac:chgData name="OTÁVIO CARLOS" userId="5827d31124b2a73e" providerId="LiveId" clId="{5A1CD350-7F43-4503-B69D-A861E9C999B9}" dt="2024-03-20T11:19:37.703" v="614" actId="255"/>
          <ac:spMkLst>
            <pc:docMk/>
            <pc:sldMk cId="2155849050" sldId="261"/>
            <ac:spMk id="2" creationId="{95D15532-CA9D-B880-E85A-0726B4770F72}"/>
          </ac:spMkLst>
        </pc:spChg>
        <pc:spChg chg="del">
          <ac:chgData name="OTÁVIO CARLOS" userId="5827d31124b2a73e" providerId="LiveId" clId="{5A1CD350-7F43-4503-B69D-A861E9C999B9}" dt="2024-03-20T11:16:55.299" v="349" actId="478"/>
          <ac:spMkLst>
            <pc:docMk/>
            <pc:sldMk cId="2155849050" sldId="261"/>
            <ac:spMk id="3" creationId="{5ACF65A0-DE45-50A9-99C9-2FBD502C2E04}"/>
          </ac:spMkLst>
        </pc:spChg>
        <pc:spChg chg="del mod">
          <ac:chgData name="OTÁVIO CARLOS" userId="5827d31124b2a73e" providerId="LiveId" clId="{5A1CD350-7F43-4503-B69D-A861E9C999B9}" dt="2024-03-20T11:17:16.677" v="372" actId="1032"/>
          <ac:spMkLst>
            <pc:docMk/>
            <pc:sldMk cId="2155849050" sldId="261"/>
            <ac:spMk id="4" creationId="{23EF9793-8FAF-916E-1C09-0819240D565D}"/>
          </ac:spMkLst>
        </pc:spChg>
        <pc:graphicFrameChg chg="add mod modGraphic">
          <ac:chgData name="OTÁVIO CARLOS" userId="5827d31124b2a73e" providerId="LiveId" clId="{5A1CD350-7F43-4503-B69D-A861E9C999B9}" dt="2024-03-20T12:41:13.623" v="2350" actId="20577"/>
          <ac:graphicFrameMkLst>
            <pc:docMk/>
            <pc:sldMk cId="2155849050" sldId="261"/>
            <ac:graphicFrameMk id="5" creationId="{A8F7C393-3922-C91F-4B85-C10D75D1CE15}"/>
          </ac:graphicFrameMkLst>
        </pc:graphicFrameChg>
      </pc:sldChg>
      <pc:sldChg chg="modSp add mod ord">
        <pc:chgData name="OTÁVIO CARLOS" userId="5827d31124b2a73e" providerId="LiveId" clId="{5A1CD350-7F43-4503-B69D-A861E9C999B9}" dt="2024-03-20T11:27:53.632" v="1362" actId="20577"/>
        <pc:sldMkLst>
          <pc:docMk/>
          <pc:sldMk cId="3797239492" sldId="262"/>
        </pc:sldMkLst>
        <pc:spChg chg="mod">
          <ac:chgData name="OTÁVIO CARLOS" userId="5827d31124b2a73e" providerId="LiveId" clId="{5A1CD350-7F43-4503-B69D-A861E9C999B9}" dt="2024-03-20T11:20:43.620" v="635" actId="20577"/>
          <ac:spMkLst>
            <pc:docMk/>
            <pc:sldMk cId="3797239492" sldId="262"/>
            <ac:spMk id="2" creationId="{67695D32-FEF7-83EF-703D-129DBE6429D3}"/>
          </ac:spMkLst>
        </pc:spChg>
        <pc:spChg chg="mod">
          <ac:chgData name="OTÁVIO CARLOS" userId="5827d31124b2a73e" providerId="LiveId" clId="{5A1CD350-7F43-4503-B69D-A861E9C999B9}" dt="2024-03-20T11:27:53.632" v="1362" actId="20577"/>
          <ac:spMkLst>
            <pc:docMk/>
            <pc:sldMk cId="3797239492" sldId="262"/>
            <ac:spMk id="3" creationId="{6C193D47-E0BA-027D-57D0-5EEDEDAD45E5}"/>
          </ac:spMkLst>
        </pc:spChg>
      </pc:sldChg>
      <pc:sldChg chg="addSp delSp modSp add mod ord">
        <pc:chgData name="OTÁVIO CARLOS" userId="5827d31124b2a73e" providerId="LiveId" clId="{5A1CD350-7F43-4503-B69D-A861E9C999B9}" dt="2024-03-20T11:35:48.937" v="1531" actId="1076"/>
        <pc:sldMkLst>
          <pc:docMk/>
          <pc:sldMk cId="3221575337" sldId="263"/>
        </pc:sldMkLst>
        <pc:spChg chg="del">
          <ac:chgData name="OTÁVIO CARLOS" userId="5827d31124b2a73e" providerId="LiveId" clId="{5A1CD350-7F43-4503-B69D-A861E9C999B9}" dt="2024-03-20T10:30:48.862" v="317" actId="478"/>
          <ac:spMkLst>
            <pc:docMk/>
            <pc:sldMk cId="3221575337" sldId="263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0:30:47.180" v="316" actId="478"/>
          <ac:spMkLst>
            <pc:docMk/>
            <pc:sldMk cId="3221575337" sldId="263"/>
            <ac:spMk id="3" creationId="{6C193D47-E0BA-027D-57D0-5EEDEDAD45E5}"/>
          </ac:spMkLst>
        </pc:spChg>
        <pc:spChg chg="add mod">
          <ac:chgData name="OTÁVIO CARLOS" userId="5827d31124b2a73e" providerId="LiveId" clId="{5A1CD350-7F43-4503-B69D-A861E9C999B9}" dt="2024-03-20T11:35:48.937" v="1531" actId="1076"/>
          <ac:spMkLst>
            <pc:docMk/>
            <pc:sldMk cId="3221575337" sldId="263"/>
            <ac:spMk id="6" creationId="{AAF3DF8F-D6AB-F73F-BE63-484BD73CD2B9}"/>
          </ac:spMkLst>
        </pc:spChg>
        <pc:picChg chg="add mod modCrop">
          <ac:chgData name="OTÁVIO CARLOS" userId="5827d31124b2a73e" providerId="LiveId" clId="{5A1CD350-7F43-4503-B69D-A861E9C999B9}" dt="2024-03-20T10:31:46.277" v="334" actId="732"/>
          <ac:picMkLst>
            <pc:docMk/>
            <pc:sldMk cId="3221575337" sldId="263"/>
            <ac:picMk id="5" creationId="{50DBE47D-5DC8-5BC1-29CA-B8D34E906351}"/>
          </ac:picMkLst>
        </pc:picChg>
      </pc:sldChg>
      <pc:sldChg chg="add del">
        <pc:chgData name="OTÁVIO CARLOS" userId="5827d31124b2a73e" providerId="LiveId" clId="{5A1CD350-7F43-4503-B69D-A861E9C999B9}" dt="2024-03-20T16:45:47.511" v="5184" actId="47"/>
        <pc:sldMkLst>
          <pc:docMk/>
          <pc:sldMk cId="850364380" sldId="264"/>
        </pc:sldMkLst>
      </pc:sldChg>
      <pc:sldChg chg="add del">
        <pc:chgData name="OTÁVIO CARLOS" userId="5827d31124b2a73e" providerId="LiveId" clId="{5A1CD350-7F43-4503-B69D-A861E9C999B9}" dt="2024-03-20T16:45:47.040" v="5183" actId="47"/>
        <pc:sldMkLst>
          <pc:docMk/>
          <pc:sldMk cId="1647659074" sldId="265"/>
        </pc:sldMkLst>
      </pc:sldChg>
      <pc:sldChg chg="add setBg">
        <pc:chgData name="OTÁVIO CARLOS" userId="5827d31124b2a73e" providerId="LiveId" clId="{5A1CD350-7F43-4503-B69D-A861E9C999B9}" dt="2024-03-20T11:40:46.857" v="2009"/>
        <pc:sldMkLst>
          <pc:docMk/>
          <pc:sldMk cId="1072276239" sldId="266"/>
        </pc:sldMkLst>
      </pc:sldChg>
      <pc:sldChg chg="addSp modSp add del mod ord">
        <pc:chgData name="OTÁVIO CARLOS" userId="5827d31124b2a73e" providerId="LiveId" clId="{5A1CD350-7F43-4503-B69D-A861E9C999B9}" dt="2024-03-20T11:40:42.627" v="2008" actId="2696"/>
        <pc:sldMkLst>
          <pc:docMk/>
          <pc:sldMk cId="1393918375" sldId="266"/>
        </pc:sldMkLst>
        <pc:spChg chg="mod">
          <ac:chgData name="OTÁVIO CARLOS" userId="5827d31124b2a73e" providerId="LiveId" clId="{5A1CD350-7F43-4503-B69D-A861E9C999B9}" dt="2024-03-19T14:06:02.801" v="233" actId="1076"/>
          <ac:spMkLst>
            <pc:docMk/>
            <pc:sldMk cId="1393918375" sldId="266"/>
            <ac:spMk id="2" creationId="{67695D32-FEF7-83EF-703D-129DBE6429D3}"/>
          </ac:spMkLst>
        </pc:spChg>
        <pc:spChg chg="mod">
          <ac:chgData name="OTÁVIO CARLOS" userId="5827d31124b2a73e" providerId="LiveId" clId="{5A1CD350-7F43-4503-B69D-A861E9C999B9}" dt="2024-03-19T14:05:57.354" v="231" actId="1076"/>
          <ac:spMkLst>
            <pc:docMk/>
            <pc:sldMk cId="1393918375" sldId="266"/>
            <ac:spMk id="3" creationId="{6C193D47-E0BA-027D-57D0-5EEDEDAD45E5}"/>
          </ac:spMkLst>
        </pc:spChg>
        <pc:picChg chg="add mod modCrop">
          <ac:chgData name="OTÁVIO CARLOS" userId="5827d31124b2a73e" providerId="LiveId" clId="{5A1CD350-7F43-4503-B69D-A861E9C999B9}" dt="2024-03-19T14:06:00.278" v="232" actId="1076"/>
          <ac:picMkLst>
            <pc:docMk/>
            <pc:sldMk cId="1393918375" sldId="266"/>
            <ac:picMk id="5" creationId="{C3D9670A-F2CC-57EE-59AE-EC70C94115D8}"/>
          </ac:picMkLst>
        </pc:picChg>
      </pc:sldChg>
      <pc:sldChg chg="addSp delSp modSp add del mod">
        <pc:chgData name="OTÁVIO CARLOS" userId="5827d31124b2a73e" providerId="LiveId" clId="{5A1CD350-7F43-4503-B69D-A861E9C999B9}" dt="2024-03-20T11:40:42.627" v="2008" actId="2696"/>
        <pc:sldMkLst>
          <pc:docMk/>
          <pc:sldMk cId="3098555777" sldId="267"/>
        </pc:sldMkLst>
        <pc:spChg chg="mod">
          <ac:chgData name="OTÁVIO CARLOS" userId="5827d31124b2a73e" providerId="LiveId" clId="{5A1CD350-7F43-4503-B69D-A861E9C999B9}" dt="2024-03-19T14:07:03.436" v="245" actId="1076"/>
          <ac:spMkLst>
            <pc:docMk/>
            <pc:sldMk cId="3098555777" sldId="267"/>
            <ac:spMk id="3" creationId="{6C193D47-E0BA-027D-57D0-5EEDEDAD45E5}"/>
          </ac:spMkLst>
        </pc:spChg>
        <pc:picChg chg="del">
          <ac:chgData name="OTÁVIO CARLOS" userId="5827d31124b2a73e" providerId="LiveId" clId="{5A1CD350-7F43-4503-B69D-A861E9C999B9}" dt="2024-03-19T14:06:09.557" v="235" actId="478"/>
          <ac:picMkLst>
            <pc:docMk/>
            <pc:sldMk cId="3098555777" sldId="267"/>
            <ac:picMk id="5" creationId="{C3D9670A-F2CC-57EE-59AE-EC70C94115D8}"/>
          </ac:picMkLst>
        </pc:picChg>
        <pc:picChg chg="add mod modCrop">
          <ac:chgData name="OTÁVIO CARLOS" userId="5827d31124b2a73e" providerId="LiveId" clId="{5A1CD350-7F43-4503-B69D-A861E9C999B9}" dt="2024-03-19T14:06:58.081" v="244" actId="1076"/>
          <ac:picMkLst>
            <pc:docMk/>
            <pc:sldMk cId="3098555777" sldId="267"/>
            <ac:picMk id="6" creationId="{F7D83DF3-480C-FEE4-728A-B9EABA424058}"/>
          </ac:picMkLst>
        </pc:picChg>
      </pc:sldChg>
      <pc:sldChg chg="add setBg">
        <pc:chgData name="OTÁVIO CARLOS" userId="5827d31124b2a73e" providerId="LiveId" clId="{5A1CD350-7F43-4503-B69D-A861E9C999B9}" dt="2024-03-20T11:40:46.857" v="2009"/>
        <pc:sldMkLst>
          <pc:docMk/>
          <pc:sldMk cId="3182757068" sldId="267"/>
        </pc:sldMkLst>
      </pc:sldChg>
      <pc:sldChg chg="add setBg">
        <pc:chgData name="OTÁVIO CARLOS" userId="5827d31124b2a73e" providerId="LiveId" clId="{5A1CD350-7F43-4503-B69D-A861E9C999B9}" dt="2024-03-20T11:40:46.857" v="2009"/>
        <pc:sldMkLst>
          <pc:docMk/>
          <pc:sldMk cId="1173090770" sldId="268"/>
        </pc:sldMkLst>
      </pc:sldChg>
      <pc:sldChg chg="addSp delSp modSp add del mod">
        <pc:chgData name="OTÁVIO CARLOS" userId="5827d31124b2a73e" providerId="LiveId" clId="{5A1CD350-7F43-4503-B69D-A861E9C999B9}" dt="2024-03-20T11:40:42.627" v="2008" actId="2696"/>
        <pc:sldMkLst>
          <pc:docMk/>
          <pc:sldMk cId="4114770317" sldId="268"/>
        </pc:sldMkLst>
        <pc:picChg chg="add mod modCrop">
          <ac:chgData name="OTÁVIO CARLOS" userId="5827d31124b2a73e" providerId="LiveId" clId="{5A1CD350-7F43-4503-B69D-A861E9C999B9}" dt="2024-03-19T14:07:56" v="253" actId="1076"/>
          <ac:picMkLst>
            <pc:docMk/>
            <pc:sldMk cId="4114770317" sldId="268"/>
            <ac:picMk id="5" creationId="{A48BE866-08A7-DAFF-DCC8-0702C9BB4CEE}"/>
          </ac:picMkLst>
        </pc:picChg>
        <pc:picChg chg="del">
          <ac:chgData name="OTÁVIO CARLOS" userId="5827d31124b2a73e" providerId="LiveId" clId="{5A1CD350-7F43-4503-B69D-A861E9C999B9}" dt="2024-03-19T14:07:33.318" v="247" actId="478"/>
          <ac:picMkLst>
            <pc:docMk/>
            <pc:sldMk cId="4114770317" sldId="268"/>
            <ac:picMk id="6" creationId="{F7D83DF3-480C-FEE4-728A-B9EABA424058}"/>
          </ac:picMkLst>
        </pc:picChg>
      </pc:sldChg>
      <pc:sldChg chg="new del ord">
        <pc:chgData name="OTÁVIO CARLOS" userId="5827d31124b2a73e" providerId="LiveId" clId="{5A1CD350-7F43-4503-B69D-A861E9C999B9}" dt="2024-03-20T10:30:41.234" v="313" actId="47"/>
        <pc:sldMkLst>
          <pc:docMk/>
          <pc:sldMk cId="301847172" sldId="269"/>
        </pc:sldMkLst>
      </pc:sldChg>
      <pc:sldChg chg="add del">
        <pc:chgData name="OTÁVIO CARLOS" userId="5827d31124b2a73e" providerId="LiveId" clId="{5A1CD350-7F43-4503-B69D-A861E9C999B9}" dt="2024-03-20T16:45:46.181" v="5182" actId="47"/>
        <pc:sldMkLst>
          <pc:docMk/>
          <pc:sldMk cId="2597089861" sldId="269"/>
        </pc:sldMkLst>
      </pc:sldChg>
      <pc:sldChg chg="addSp delSp modSp add mod ord">
        <pc:chgData name="OTÁVIO CARLOS" userId="5827d31124b2a73e" providerId="LiveId" clId="{5A1CD350-7F43-4503-B69D-A861E9C999B9}" dt="2024-03-20T11:35:14.643" v="1525" actId="1076"/>
        <pc:sldMkLst>
          <pc:docMk/>
          <pc:sldMk cId="2549048397" sldId="270"/>
        </pc:sldMkLst>
        <pc:spChg chg="del">
          <ac:chgData name="OTÁVIO CARLOS" userId="5827d31124b2a73e" providerId="LiveId" clId="{5A1CD350-7F43-4503-B69D-A861E9C999B9}" dt="2024-03-20T11:34:20.871" v="1512" actId="478"/>
          <ac:spMkLst>
            <pc:docMk/>
            <pc:sldMk cId="2549048397" sldId="270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1:34:19.498" v="1511" actId="478"/>
          <ac:spMkLst>
            <pc:docMk/>
            <pc:sldMk cId="2549048397" sldId="270"/>
            <ac:spMk id="3" creationId="{6C193D47-E0BA-027D-57D0-5EEDEDAD45E5}"/>
          </ac:spMkLst>
        </pc:spChg>
        <pc:spChg chg="add mod">
          <ac:chgData name="OTÁVIO CARLOS" userId="5827d31124b2a73e" providerId="LiveId" clId="{5A1CD350-7F43-4503-B69D-A861E9C999B9}" dt="2024-03-20T11:34:49.947" v="1519" actId="14100"/>
          <ac:spMkLst>
            <pc:docMk/>
            <pc:sldMk cId="2549048397" sldId="270"/>
            <ac:spMk id="4" creationId="{F819D9D8-4BB6-70E7-7661-7429BD7044F9}"/>
          </ac:spMkLst>
        </pc:spChg>
        <pc:picChg chg="add mod modCrop">
          <ac:chgData name="OTÁVIO CARLOS" userId="5827d31124b2a73e" providerId="LiveId" clId="{5A1CD350-7F43-4503-B69D-A861E9C999B9}" dt="2024-03-20T11:35:14.643" v="1525" actId="1076"/>
          <ac:picMkLst>
            <pc:docMk/>
            <pc:sldMk cId="2549048397" sldId="270"/>
            <ac:picMk id="6" creationId="{0999FE0B-F424-E5D0-654A-9BC82D4591A3}"/>
          </ac:picMkLst>
        </pc:picChg>
      </pc:sldChg>
      <pc:sldChg chg="addSp delSp modSp add mod">
        <pc:chgData name="OTÁVIO CARLOS" userId="5827d31124b2a73e" providerId="LiveId" clId="{5A1CD350-7F43-4503-B69D-A861E9C999B9}" dt="2024-03-20T11:26:54.076" v="1247" actId="20577"/>
        <pc:sldMkLst>
          <pc:docMk/>
          <pc:sldMk cId="1653800827" sldId="271"/>
        </pc:sldMkLst>
        <pc:spChg chg="mod">
          <ac:chgData name="OTÁVIO CARLOS" userId="5827d31124b2a73e" providerId="LiveId" clId="{5A1CD350-7F43-4503-B69D-A861E9C999B9}" dt="2024-03-20T11:23:30.971" v="1091" actId="20577"/>
          <ac:spMkLst>
            <pc:docMk/>
            <pc:sldMk cId="1653800827" sldId="271"/>
            <ac:spMk id="2" creationId="{67695D32-FEF7-83EF-703D-129DBE6429D3}"/>
          </ac:spMkLst>
        </pc:spChg>
        <pc:spChg chg="del mod">
          <ac:chgData name="OTÁVIO CARLOS" userId="5827d31124b2a73e" providerId="LiveId" clId="{5A1CD350-7F43-4503-B69D-A861E9C999B9}" dt="2024-03-20T11:23:40.570" v="1094" actId="478"/>
          <ac:spMkLst>
            <pc:docMk/>
            <pc:sldMk cId="1653800827" sldId="271"/>
            <ac:spMk id="3" creationId="{6C193D47-E0BA-027D-57D0-5EEDEDAD45E5}"/>
          </ac:spMkLst>
        </pc:spChg>
        <pc:graphicFrameChg chg="add mod modGraphic">
          <ac:chgData name="OTÁVIO CARLOS" userId="5827d31124b2a73e" providerId="LiveId" clId="{5A1CD350-7F43-4503-B69D-A861E9C999B9}" dt="2024-03-20T11:26:54.076" v="1247" actId="20577"/>
          <ac:graphicFrameMkLst>
            <pc:docMk/>
            <pc:sldMk cId="1653800827" sldId="271"/>
            <ac:graphicFrameMk id="4" creationId="{EEDE250D-8897-CAFB-451B-F34BBF15B018}"/>
          </ac:graphicFrameMkLst>
        </pc:graphicFrameChg>
      </pc:sldChg>
      <pc:sldChg chg="modSp add mod ord">
        <pc:chgData name="OTÁVIO CARLOS" userId="5827d31124b2a73e" providerId="LiveId" clId="{5A1CD350-7F43-4503-B69D-A861E9C999B9}" dt="2024-03-20T11:38:53.906" v="2007" actId="20577"/>
        <pc:sldMkLst>
          <pc:docMk/>
          <pc:sldMk cId="3544355198" sldId="272"/>
        </pc:sldMkLst>
        <pc:spChg chg="mod">
          <ac:chgData name="OTÁVIO CARLOS" userId="5827d31124b2a73e" providerId="LiveId" clId="{5A1CD350-7F43-4503-B69D-A861E9C999B9}" dt="2024-03-20T11:29:03.981" v="1377" actId="20577"/>
          <ac:spMkLst>
            <pc:docMk/>
            <pc:sldMk cId="3544355198" sldId="272"/>
            <ac:spMk id="2" creationId="{67695D32-FEF7-83EF-703D-129DBE6429D3}"/>
          </ac:spMkLst>
        </pc:spChg>
        <pc:spChg chg="mod">
          <ac:chgData name="OTÁVIO CARLOS" userId="5827d31124b2a73e" providerId="LiveId" clId="{5A1CD350-7F43-4503-B69D-A861E9C999B9}" dt="2024-03-20T11:38:53.906" v="2007" actId="20577"/>
          <ac:spMkLst>
            <pc:docMk/>
            <pc:sldMk cId="3544355198" sldId="272"/>
            <ac:spMk id="3" creationId="{6C193D47-E0BA-027D-57D0-5EEDEDAD45E5}"/>
          </ac:spMkLst>
        </pc:spChg>
      </pc:sldChg>
      <pc:sldChg chg="add del">
        <pc:chgData name="OTÁVIO CARLOS" userId="5827d31124b2a73e" providerId="LiveId" clId="{5A1CD350-7F43-4503-B69D-A861E9C999B9}" dt="2024-03-20T16:45:50.210" v="5186" actId="47"/>
        <pc:sldMkLst>
          <pc:docMk/>
          <pc:sldMk cId="1002878" sldId="273"/>
        </pc:sldMkLst>
      </pc:sldChg>
      <pc:sldChg chg="addSp delSp modSp add mod ord setBg">
        <pc:chgData name="OTÁVIO CARLOS" userId="5827d31124b2a73e" providerId="LiveId" clId="{5A1CD350-7F43-4503-B69D-A861E9C999B9}" dt="2024-03-20T16:48:23.915" v="5228" actId="26606"/>
        <pc:sldMkLst>
          <pc:docMk/>
          <pc:sldMk cId="422608750" sldId="274"/>
        </pc:sldMkLst>
        <pc:spChg chg="del">
          <ac:chgData name="OTÁVIO CARLOS" userId="5827d31124b2a73e" providerId="LiveId" clId="{5A1CD350-7F43-4503-B69D-A861E9C999B9}" dt="2024-03-20T16:48:08.206" v="5223" actId="478"/>
          <ac:spMkLst>
            <pc:docMk/>
            <pc:sldMk cId="422608750" sldId="274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6:47:47.056" v="5216" actId="478"/>
          <ac:spMkLst>
            <pc:docMk/>
            <pc:sldMk cId="422608750" sldId="274"/>
            <ac:spMk id="3" creationId="{6C193D47-E0BA-027D-57D0-5EEDEDAD45E5}"/>
          </ac:spMkLst>
        </pc:spChg>
        <pc:spChg chg="add del">
          <ac:chgData name="OTÁVIO CARLOS" userId="5827d31124b2a73e" providerId="LiveId" clId="{5A1CD350-7F43-4503-B69D-A861E9C999B9}" dt="2024-03-20T16:48:21.724" v="5225" actId="26606"/>
          <ac:spMkLst>
            <pc:docMk/>
            <pc:sldMk cId="422608750" sldId="274"/>
            <ac:spMk id="12" creationId="{BB7C0E06-6EE7-4DC1-8358-E6A2581DF358}"/>
          </ac:spMkLst>
        </pc:spChg>
        <pc:spChg chg="add del">
          <ac:chgData name="OTÁVIO CARLOS" userId="5827d31124b2a73e" providerId="LiveId" clId="{5A1CD350-7F43-4503-B69D-A861E9C999B9}" dt="2024-03-20T16:48:23.915" v="5227" actId="26606"/>
          <ac:spMkLst>
            <pc:docMk/>
            <pc:sldMk cId="422608750" sldId="274"/>
            <ac:spMk id="14" creationId="{2AEAFA59-923A-4F54-8B49-44C970BCC323}"/>
          </ac:spMkLst>
        </pc:spChg>
        <pc:spChg chg="add del">
          <ac:chgData name="OTÁVIO CARLOS" userId="5827d31124b2a73e" providerId="LiveId" clId="{5A1CD350-7F43-4503-B69D-A861E9C999B9}" dt="2024-03-20T16:48:23.915" v="5227" actId="26606"/>
          <ac:spMkLst>
            <pc:docMk/>
            <pc:sldMk cId="422608750" sldId="274"/>
            <ac:spMk id="15" creationId="{22F15A2D-2324-487D-A02A-BF46C5C580EB}"/>
          </ac:spMkLst>
        </pc:spChg>
        <pc:spChg chg="add del">
          <ac:chgData name="OTÁVIO CARLOS" userId="5827d31124b2a73e" providerId="LiveId" clId="{5A1CD350-7F43-4503-B69D-A861E9C999B9}" dt="2024-03-20T16:48:23.915" v="5227" actId="26606"/>
          <ac:spMkLst>
            <pc:docMk/>
            <pc:sldMk cId="422608750" sldId="274"/>
            <ac:spMk id="16" creationId="{C37E9D4B-7BFA-4D10-B666-547BAC499469}"/>
          </ac:spMkLst>
        </pc:spChg>
        <pc:spChg chg="add">
          <ac:chgData name="OTÁVIO CARLOS" userId="5827d31124b2a73e" providerId="LiveId" clId="{5A1CD350-7F43-4503-B69D-A861E9C999B9}" dt="2024-03-20T16:48:23.915" v="5228" actId="26606"/>
          <ac:spMkLst>
            <pc:docMk/>
            <pc:sldMk cId="422608750" sldId="274"/>
            <ac:spMk id="18" creationId="{5F9CFCE6-877F-4858-B8BD-2C52CA8AFBC4}"/>
          </ac:spMkLst>
        </pc:spChg>
        <pc:spChg chg="add">
          <ac:chgData name="OTÁVIO CARLOS" userId="5827d31124b2a73e" providerId="LiveId" clId="{5A1CD350-7F43-4503-B69D-A861E9C999B9}" dt="2024-03-20T16:48:23.915" v="5228" actId="26606"/>
          <ac:spMkLst>
            <pc:docMk/>
            <pc:sldMk cId="422608750" sldId="274"/>
            <ac:spMk id="19" creationId="{8213F8A0-12AE-4514-8372-0DD766EC28EE}"/>
          </ac:spMkLst>
        </pc:spChg>
        <pc:spChg chg="add">
          <ac:chgData name="OTÁVIO CARLOS" userId="5827d31124b2a73e" providerId="LiveId" clId="{5A1CD350-7F43-4503-B69D-A861E9C999B9}" dt="2024-03-20T16:48:23.915" v="5228" actId="26606"/>
          <ac:spMkLst>
            <pc:docMk/>
            <pc:sldMk cId="422608750" sldId="274"/>
            <ac:spMk id="20" creationId="{9EFF17D4-9A8C-4CE5-B096-D8CCD4400437}"/>
          </ac:spMkLst>
        </pc:spChg>
        <pc:picChg chg="add mod ord">
          <ac:chgData name="OTÁVIO CARLOS" userId="5827d31124b2a73e" providerId="LiveId" clId="{5A1CD350-7F43-4503-B69D-A861E9C999B9}" dt="2024-03-20T16:48:23.915" v="5228" actId="26606"/>
          <ac:picMkLst>
            <pc:docMk/>
            <pc:sldMk cId="422608750" sldId="274"/>
            <ac:picMk id="5" creationId="{C5BD59BB-DEB6-6BF5-390E-BD6DE7C0AA2C}"/>
          </ac:picMkLst>
        </pc:picChg>
        <pc:picChg chg="add mod">
          <ac:chgData name="OTÁVIO CARLOS" userId="5827d31124b2a73e" providerId="LiveId" clId="{5A1CD350-7F43-4503-B69D-A861E9C999B9}" dt="2024-03-20T16:48:23.915" v="5228" actId="26606"/>
          <ac:picMkLst>
            <pc:docMk/>
            <pc:sldMk cId="422608750" sldId="274"/>
            <ac:picMk id="7" creationId="{7DA03EC3-16EB-93A5-6C56-EB6B52C60188}"/>
          </ac:picMkLst>
        </pc:picChg>
      </pc:sldChg>
      <pc:sldChg chg="addSp delSp modSp add mod ord">
        <pc:chgData name="OTÁVIO CARLOS" userId="5827d31124b2a73e" providerId="LiveId" clId="{5A1CD350-7F43-4503-B69D-A861E9C999B9}" dt="2024-03-20T16:45:38.611" v="5181" actId="1076"/>
        <pc:sldMkLst>
          <pc:docMk/>
          <pc:sldMk cId="1953095315" sldId="275"/>
        </pc:sldMkLst>
        <pc:spChg chg="del mod">
          <ac:chgData name="OTÁVIO CARLOS" userId="5827d31124b2a73e" providerId="LiveId" clId="{5A1CD350-7F43-4503-B69D-A861E9C999B9}" dt="2024-03-20T16:45:32.293" v="5178" actId="478"/>
          <ac:spMkLst>
            <pc:docMk/>
            <pc:sldMk cId="1953095315" sldId="275"/>
            <ac:spMk id="2" creationId="{67695D32-FEF7-83EF-703D-129DBE6429D3}"/>
          </ac:spMkLst>
        </pc:spChg>
        <pc:spChg chg="del mod">
          <ac:chgData name="OTÁVIO CARLOS" userId="5827d31124b2a73e" providerId="LiveId" clId="{5A1CD350-7F43-4503-B69D-A861E9C999B9}" dt="2024-03-20T16:45:17.591" v="5173" actId="478"/>
          <ac:spMkLst>
            <pc:docMk/>
            <pc:sldMk cId="1953095315" sldId="275"/>
            <ac:spMk id="3" creationId="{6C193D47-E0BA-027D-57D0-5EEDEDAD45E5}"/>
          </ac:spMkLst>
        </pc:spChg>
        <pc:picChg chg="add mod modCrop">
          <ac:chgData name="OTÁVIO CARLOS" userId="5827d31124b2a73e" providerId="LiveId" clId="{5A1CD350-7F43-4503-B69D-A861E9C999B9}" dt="2024-03-20T16:45:38.611" v="5181" actId="1076"/>
          <ac:picMkLst>
            <pc:docMk/>
            <pc:sldMk cId="1953095315" sldId="275"/>
            <ac:picMk id="5" creationId="{942B9B9B-A5B0-4A07-BC33-7D5C98451272}"/>
          </ac:picMkLst>
        </pc:picChg>
      </pc:sldChg>
      <pc:sldChg chg="add del setBg">
        <pc:chgData name="OTÁVIO CARLOS" userId="5827d31124b2a73e" providerId="LiveId" clId="{5A1CD350-7F43-4503-B69D-A861E9C999B9}" dt="2024-03-20T11:30:51.226" v="1498"/>
        <pc:sldMkLst>
          <pc:docMk/>
          <pc:sldMk cId="2884232214" sldId="275"/>
        </pc:sldMkLst>
      </pc:sldChg>
      <pc:sldChg chg="add del setBg">
        <pc:chgData name="OTÁVIO CARLOS" userId="5827d31124b2a73e" providerId="LiveId" clId="{5A1CD350-7F43-4503-B69D-A861E9C999B9}" dt="2024-03-20T11:30:50.302" v="1497"/>
        <pc:sldMkLst>
          <pc:docMk/>
          <pc:sldMk cId="3018771753" sldId="276"/>
        </pc:sldMkLst>
      </pc:sldChg>
      <pc:sldChg chg="addSp delSp modSp add mod ord">
        <pc:chgData name="OTÁVIO CARLOS" userId="5827d31124b2a73e" providerId="LiveId" clId="{5A1CD350-7F43-4503-B69D-A861E9C999B9}" dt="2024-03-20T15:39:50.823" v="5077" actId="20577"/>
        <pc:sldMkLst>
          <pc:docMk/>
          <pc:sldMk cId="3182599456" sldId="276"/>
        </pc:sldMkLst>
        <pc:spChg chg="mod">
          <ac:chgData name="OTÁVIO CARLOS" userId="5827d31124b2a73e" providerId="LiveId" clId="{5A1CD350-7F43-4503-B69D-A861E9C999B9}" dt="2024-03-20T15:39:50.823" v="5077" actId="20577"/>
          <ac:spMkLst>
            <pc:docMk/>
            <pc:sldMk cId="3182599456" sldId="276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5:39:20.145" v="5011" actId="478"/>
          <ac:spMkLst>
            <pc:docMk/>
            <pc:sldMk cId="3182599456" sldId="276"/>
            <ac:spMk id="3" creationId="{6C193D47-E0BA-027D-57D0-5EEDEDAD45E5}"/>
          </ac:spMkLst>
        </pc:spChg>
        <pc:picChg chg="add mod modCrop">
          <ac:chgData name="OTÁVIO CARLOS" userId="5827d31124b2a73e" providerId="LiveId" clId="{5A1CD350-7F43-4503-B69D-A861E9C999B9}" dt="2024-03-20T15:39:34.698" v="5017" actId="1076"/>
          <ac:picMkLst>
            <pc:docMk/>
            <pc:sldMk cId="3182599456" sldId="276"/>
            <ac:picMk id="5" creationId="{0159CB7A-315C-59B4-84C5-CF6867A98DF1}"/>
          </ac:picMkLst>
        </pc:picChg>
      </pc:sldChg>
      <pc:sldChg chg="add del ord">
        <pc:chgData name="OTÁVIO CARLOS" userId="5827d31124b2a73e" providerId="LiveId" clId="{5A1CD350-7F43-4503-B69D-A861E9C999B9}" dt="2024-03-20T14:08:20.873" v="4831" actId="47"/>
        <pc:sldMkLst>
          <pc:docMk/>
          <pc:sldMk cId="533549894" sldId="277"/>
        </pc:sldMkLst>
      </pc:sldChg>
      <pc:sldChg chg="add del setBg">
        <pc:chgData name="OTÁVIO CARLOS" userId="5827d31124b2a73e" providerId="LiveId" clId="{5A1CD350-7F43-4503-B69D-A861E9C999B9}" dt="2024-03-20T11:30:49.823" v="1496"/>
        <pc:sldMkLst>
          <pc:docMk/>
          <pc:sldMk cId="2195131576" sldId="277"/>
        </pc:sldMkLst>
      </pc:sldChg>
      <pc:sldChg chg="add del setBg">
        <pc:chgData name="OTÁVIO CARLOS" userId="5827d31124b2a73e" providerId="LiveId" clId="{5A1CD350-7F43-4503-B69D-A861E9C999B9}" dt="2024-03-20T11:30:49.337" v="1495"/>
        <pc:sldMkLst>
          <pc:docMk/>
          <pc:sldMk cId="3516061509" sldId="278"/>
        </pc:sldMkLst>
      </pc:sldChg>
      <pc:sldChg chg="addSp delSp modSp add del mod ord setBg">
        <pc:chgData name="OTÁVIO CARLOS" userId="5827d31124b2a73e" providerId="LiveId" clId="{5A1CD350-7F43-4503-B69D-A861E9C999B9}" dt="2024-03-20T16:47:26.914" v="5212" actId="47"/>
        <pc:sldMkLst>
          <pc:docMk/>
          <pc:sldMk cId="3550754241" sldId="278"/>
        </pc:sldMkLst>
        <pc:spChg chg="del">
          <ac:chgData name="OTÁVIO CARLOS" userId="5827d31124b2a73e" providerId="LiveId" clId="{5A1CD350-7F43-4503-B69D-A861E9C999B9}" dt="2024-03-20T13:57:50.450" v="4792" actId="478"/>
          <ac:spMkLst>
            <pc:docMk/>
            <pc:sldMk cId="3550754241" sldId="278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3:57:39.804" v="4786" actId="478"/>
          <ac:spMkLst>
            <pc:docMk/>
            <pc:sldMk cId="3550754241" sldId="278"/>
            <ac:spMk id="3" creationId="{6C193D47-E0BA-027D-57D0-5EEDEDAD45E5}"/>
          </ac:spMkLst>
        </pc:spChg>
        <pc:spChg chg="add">
          <ac:chgData name="OTÁVIO CARLOS" userId="5827d31124b2a73e" providerId="LiveId" clId="{5A1CD350-7F43-4503-B69D-A861E9C999B9}" dt="2024-03-20T14:00:46.204" v="4804" actId="26606"/>
          <ac:spMkLst>
            <pc:docMk/>
            <pc:sldMk cId="3550754241" sldId="278"/>
            <ac:spMk id="1035" creationId="{806692FB-8FCB-4B46-A077-B6132E789B12}"/>
          </ac:spMkLst>
        </pc:spChg>
        <pc:spChg chg="add">
          <ac:chgData name="OTÁVIO CARLOS" userId="5827d31124b2a73e" providerId="LiveId" clId="{5A1CD350-7F43-4503-B69D-A861E9C999B9}" dt="2024-03-20T14:00:46.204" v="4804" actId="26606"/>
          <ac:spMkLst>
            <pc:docMk/>
            <pc:sldMk cId="3550754241" sldId="278"/>
            <ac:spMk id="1037" creationId="{00FC960A-022A-4742-832C-FCE8ABEABA62}"/>
          </ac:spMkLst>
        </pc:spChg>
        <pc:picChg chg="add mod ord">
          <ac:chgData name="OTÁVIO CARLOS" userId="5827d31124b2a73e" providerId="LiveId" clId="{5A1CD350-7F43-4503-B69D-A861E9C999B9}" dt="2024-03-20T14:00:46.204" v="4804" actId="26606"/>
          <ac:picMkLst>
            <pc:docMk/>
            <pc:sldMk cId="3550754241" sldId="278"/>
            <ac:picMk id="1026" creationId="{57518966-F620-27FB-EC95-E0300368D5D0}"/>
          </ac:picMkLst>
        </pc:picChg>
        <pc:picChg chg="add mod">
          <ac:chgData name="OTÁVIO CARLOS" userId="5827d31124b2a73e" providerId="LiveId" clId="{5A1CD350-7F43-4503-B69D-A861E9C999B9}" dt="2024-03-20T14:00:46.204" v="4804" actId="26606"/>
          <ac:picMkLst>
            <pc:docMk/>
            <pc:sldMk cId="3550754241" sldId="278"/>
            <ac:picMk id="1028" creationId="{95EDE5D0-65CD-8256-0ECF-1B4A1520B32B}"/>
          </ac:picMkLst>
        </pc:picChg>
        <pc:picChg chg="add mod">
          <ac:chgData name="OTÁVIO CARLOS" userId="5827d31124b2a73e" providerId="LiveId" clId="{5A1CD350-7F43-4503-B69D-A861E9C999B9}" dt="2024-03-20T14:00:46.204" v="4804" actId="26606"/>
          <ac:picMkLst>
            <pc:docMk/>
            <pc:sldMk cId="3550754241" sldId="278"/>
            <ac:picMk id="1030" creationId="{14F527F1-524A-AF22-EC58-BC7F2A9AC4AC}"/>
          </ac:picMkLst>
        </pc:picChg>
      </pc:sldChg>
      <pc:sldChg chg="add del setBg">
        <pc:chgData name="OTÁVIO CARLOS" userId="5827d31124b2a73e" providerId="LiveId" clId="{5A1CD350-7F43-4503-B69D-A861E9C999B9}" dt="2024-03-20T11:30:48.704" v="1494"/>
        <pc:sldMkLst>
          <pc:docMk/>
          <pc:sldMk cId="4120174" sldId="279"/>
        </pc:sldMkLst>
      </pc:sldChg>
      <pc:sldChg chg="addSp delSp modSp add mod ord modAnim">
        <pc:chgData name="OTÁVIO CARLOS" userId="5827d31124b2a73e" providerId="LiveId" clId="{5A1CD350-7F43-4503-B69D-A861E9C999B9}" dt="2024-03-20T13:32:42.999" v="2358" actId="1076"/>
        <pc:sldMkLst>
          <pc:docMk/>
          <pc:sldMk cId="987731237" sldId="279"/>
        </pc:sldMkLst>
        <pc:spChg chg="mod">
          <ac:chgData name="OTÁVIO CARLOS" userId="5827d31124b2a73e" providerId="LiveId" clId="{5A1CD350-7F43-4503-B69D-A861E9C999B9}" dt="2024-03-20T11:44:35.900" v="2067" actId="20577"/>
          <ac:spMkLst>
            <pc:docMk/>
            <pc:sldMk cId="987731237" sldId="279"/>
            <ac:spMk id="2" creationId="{67695D32-FEF7-83EF-703D-129DBE6429D3}"/>
          </ac:spMkLst>
        </pc:spChg>
        <pc:spChg chg="del mod">
          <ac:chgData name="OTÁVIO CARLOS" userId="5827d31124b2a73e" providerId="LiveId" clId="{5A1CD350-7F43-4503-B69D-A861E9C999B9}" dt="2024-03-20T13:32:38.901" v="2356" actId="478"/>
          <ac:spMkLst>
            <pc:docMk/>
            <pc:sldMk cId="987731237" sldId="279"/>
            <ac:spMk id="3" creationId="{6C193D47-E0BA-027D-57D0-5EEDEDAD45E5}"/>
          </ac:spMkLst>
        </pc:spChg>
        <pc:spChg chg="add del mod">
          <ac:chgData name="OTÁVIO CARLOS" userId="5827d31124b2a73e" providerId="LiveId" clId="{5A1CD350-7F43-4503-B69D-A861E9C999B9}" dt="2024-03-20T13:32:40.992" v="2357" actId="478"/>
          <ac:spMkLst>
            <pc:docMk/>
            <pc:sldMk cId="987731237" sldId="279"/>
            <ac:spMk id="7" creationId="{83ADE22B-6EBB-1A74-6DCF-46178BDC01E3}"/>
          </ac:spMkLst>
        </pc:spChg>
        <pc:picChg chg="add mod modCrop">
          <ac:chgData name="OTÁVIO CARLOS" userId="5827d31124b2a73e" providerId="LiveId" clId="{5A1CD350-7F43-4503-B69D-A861E9C999B9}" dt="2024-03-20T13:32:42.999" v="2358" actId="1076"/>
          <ac:picMkLst>
            <pc:docMk/>
            <pc:sldMk cId="987731237" sldId="279"/>
            <ac:picMk id="5" creationId="{C697AF7C-3206-BDDE-F3FD-958386A11F7C}"/>
          </ac:picMkLst>
        </pc:picChg>
      </pc:sldChg>
      <pc:sldChg chg="add">
        <pc:chgData name="OTÁVIO CARLOS" userId="5827d31124b2a73e" providerId="LiveId" clId="{5A1CD350-7F43-4503-B69D-A861E9C999B9}" dt="2024-03-20T11:31:00.918" v="1504" actId="2890"/>
        <pc:sldMkLst>
          <pc:docMk/>
          <pc:sldMk cId="329069656" sldId="280"/>
        </pc:sldMkLst>
      </pc:sldChg>
      <pc:sldChg chg="add del">
        <pc:chgData name="OTÁVIO CARLOS" userId="5827d31124b2a73e" providerId="LiveId" clId="{5A1CD350-7F43-4503-B69D-A861E9C999B9}" dt="2024-03-20T16:45:47.987" v="5185" actId="47"/>
        <pc:sldMkLst>
          <pc:docMk/>
          <pc:sldMk cId="2849249102" sldId="281"/>
        </pc:sldMkLst>
      </pc:sldChg>
      <pc:sldChg chg="addSp delSp modSp add mod">
        <pc:chgData name="OTÁVIO CARLOS" userId="5827d31124b2a73e" providerId="LiveId" clId="{5A1CD350-7F43-4503-B69D-A861E9C999B9}" dt="2024-03-20T11:43:49.071" v="2044" actId="14100"/>
        <pc:sldMkLst>
          <pc:docMk/>
          <pc:sldMk cId="3181162143" sldId="282"/>
        </pc:sldMkLst>
        <pc:spChg chg="mod">
          <ac:chgData name="OTÁVIO CARLOS" userId="5827d31124b2a73e" providerId="LiveId" clId="{5A1CD350-7F43-4503-B69D-A861E9C999B9}" dt="2024-03-20T11:41:03.648" v="2030" actId="20577"/>
          <ac:spMkLst>
            <pc:docMk/>
            <pc:sldMk cId="3181162143" sldId="282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1:42:36.163" v="2031" actId="478"/>
          <ac:spMkLst>
            <pc:docMk/>
            <pc:sldMk cId="3181162143" sldId="282"/>
            <ac:spMk id="3" creationId="{6C193D47-E0BA-027D-57D0-5EEDEDAD45E5}"/>
          </ac:spMkLst>
        </pc:spChg>
        <pc:picChg chg="add mod modCrop">
          <ac:chgData name="OTÁVIO CARLOS" userId="5827d31124b2a73e" providerId="LiveId" clId="{5A1CD350-7F43-4503-B69D-A861E9C999B9}" dt="2024-03-20T11:42:49.454" v="2035" actId="1076"/>
          <ac:picMkLst>
            <pc:docMk/>
            <pc:sldMk cId="3181162143" sldId="282"/>
            <ac:picMk id="5" creationId="{1BDE3FE8-8F04-A798-0165-8EDB0DA6688D}"/>
          </ac:picMkLst>
        </pc:picChg>
        <pc:picChg chg="add del mod modCrop">
          <ac:chgData name="OTÁVIO CARLOS" userId="5827d31124b2a73e" providerId="LiveId" clId="{5A1CD350-7F43-4503-B69D-A861E9C999B9}" dt="2024-03-20T11:43:28.630" v="2039" actId="478"/>
          <ac:picMkLst>
            <pc:docMk/>
            <pc:sldMk cId="3181162143" sldId="282"/>
            <ac:picMk id="7" creationId="{6A069C2B-25E3-AE0B-E2F5-D89B5A01D542}"/>
          </ac:picMkLst>
        </pc:picChg>
        <pc:picChg chg="add mod modCrop">
          <ac:chgData name="OTÁVIO CARLOS" userId="5827d31124b2a73e" providerId="LiveId" clId="{5A1CD350-7F43-4503-B69D-A861E9C999B9}" dt="2024-03-20T11:43:49.071" v="2044" actId="14100"/>
          <ac:picMkLst>
            <pc:docMk/>
            <pc:sldMk cId="3181162143" sldId="282"/>
            <ac:picMk id="9" creationId="{F998B03B-B1EC-9B15-5E8E-BAFA889D1444}"/>
          </ac:picMkLst>
        </pc:picChg>
      </pc:sldChg>
      <pc:sldChg chg="modSp add mod">
        <pc:chgData name="OTÁVIO CARLOS" userId="5827d31124b2a73e" providerId="LiveId" clId="{5A1CD350-7F43-4503-B69D-A861E9C999B9}" dt="2024-03-20T14:26:17.118" v="4890" actId="6549"/>
        <pc:sldMkLst>
          <pc:docMk/>
          <pc:sldMk cId="2747032038" sldId="283"/>
        </pc:sldMkLst>
        <pc:spChg chg="mod">
          <ac:chgData name="OTÁVIO CARLOS" userId="5827d31124b2a73e" providerId="LiveId" clId="{5A1CD350-7F43-4503-B69D-A861E9C999B9}" dt="2024-03-20T14:21:40.211" v="4861" actId="20577"/>
          <ac:spMkLst>
            <pc:docMk/>
            <pc:sldMk cId="2747032038" sldId="283"/>
            <ac:spMk id="2" creationId="{67695D32-FEF7-83EF-703D-129DBE6429D3}"/>
          </ac:spMkLst>
        </pc:spChg>
        <pc:spChg chg="mod">
          <ac:chgData name="OTÁVIO CARLOS" userId="5827d31124b2a73e" providerId="LiveId" clId="{5A1CD350-7F43-4503-B69D-A861E9C999B9}" dt="2024-03-20T14:26:17.118" v="4890" actId="6549"/>
          <ac:spMkLst>
            <pc:docMk/>
            <pc:sldMk cId="2747032038" sldId="283"/>
            <ac:spMk id="3" creationId="{6C193D47-E0BA-027D-57D0-5EEDEDAD45E5}"/>
          </ac:spMkLst>
        </pc:spChg>
      </pc:sldChg>
      <pc:sldChg chg="modSp add mod">
        <pc:chgData name="OTÁVIO CARLOS" userId="5827d31124b2a73e" providerId="LiveId" clId="{5A1CD350-7F43-4503-B69D-A861E9C999B9}" dt="2024-03-20T16:29:17.892" v="5172" actId="20577"/>
        <pc:sldMkLst>
          <pc:docMk/>
          <pc:sldMk cId="3430093601" sldId="284"/>
        </pc:sldMkLst>
        <pc:spChg chg="mod">
          <ac:chgData name="OTÁVIO CARLOS" userId="5827d31124b2a73e" providerId="LiveId" clId="{5A1CD350-7F43-4503-B69D-A861E9C999B9}" dt="2024-03-20T13:35:16.456" v="2659" actId="20577"/>
          <ac:spMkLst>
            <pc:docMk/>
            <pc:sldMk cId="3430093601" sldId="284"/>
            <ac:spMk id="2" creationId="{67695D32-FEF7-83EF-703D-129DBE6429D3}"/>
          </ac:spMkLst>
        </pc:spChg>
        <pc:spChg chg="mod">
          <ac:chgData name="OTÁVIO CARLOS" userId="5827d31124b2a73e" providerId="LiveId" clId="{5A1CD350-7F43-4503-B69D-A861E9C999B9}" dt="2024-03-20T16:29:17.892" v="5172" actId="20577"/>
          <ac:spMkLst>
            <pc:docMk/>
            <pc:sldMk cId="3430093601" sldId="284"/>
            <ac:spMk id="3" creationId="{6C193D47-E0BA-027D-57D0-5EEDEDAD45E5}"/>
          </ac:spMkLst>
        </pc:spChg>
      </pc:sldChg>
      <pc:sldChg chg="addSp modSp add mod ord">
        <pc:chgData name="OTÁVIO CARLOS" userId="5827d31124b2a73e" providerId="LiveId" clId="{5A1CD350-7F43-4503-B69D-A861E9C999B9}" dt="2024-03-20T13:34:21.176" v="2618"/>
        <pc:sldMkLst>
          <pc:docMk/>
          <pc:sldMk cId="3266225319" sldId="285"/>
        </pc:sldMkLst>
        <pc:spChg chg="mod">
          <ac:chgData name="OTÁVIO CARLOS" userId="5827d31124b2a73e" providerId="LiveId" clId="{5A1CD350-7F43-4503-B69D-A861E9C999B9}" dt="2024-03-20T12:34:58.069" v="2201" actId="20577"/>
          <ac:spMkLst>
            <pc:docMk/>
            <pc:sldMk cId="3266225319" sldId="285"/>
            <ac:spMk id="2" creationId="{67695D32-FEF7-83EF-703D-129DBE6429D3}"/>
          </ac:spMkLst>
        </pc:spChg>
        <pc:spChg chg="mod">
          <ac:chgData name="OTÁVIO CARLOS" userId="5827d31124b2a73e" providerId="LiveId" clId="{5A1CD350-7F43-4503-B69D-A861E9C999B9}" dt="2024-03-20T12:39:12.996" v="2313" actId="20577"/>
          <ac:spMkLst>
            <pc:docMk/>
            <pc:sldMk cId="3266225319" sldId="285"/>
            <ac:spMk id="3" creationId="{6C193D47-E0BA-027D-57D0-5EEDEDAD45E5}"/>
          </ac:spMkLst>
        </pc:spChg>
        <pc:picChg chg="add mod modCrop">
          <ac:chgData name="OTÁVIO CARLOS" userId="5827d31124b2a73e" providerId="LiveId" clId="{5A1CD350-7F43-4503-B69D-A861E9C999B9}" dt="2024-03-20T12:40:30.461" v="2321" actId="1076"/>
          <ac:picMkLst>
            <pc:docMk/>
            <pc:sldMk cId="3266225319" sldId="285"/>
            <ac:picMk id="5" creationId="{636D376F-5BF7-B337-7CEC-D76B1308B589}"/>
          </ac:picMkLst>
        </pc:picChg>
      </pc:sldChg>
      <pc:sldChg chg="delSp modSp add mod ord delAnim">
        <pc:chgData name="OTÁVIO CARLOS" userId="5827d31124b2a73e" providerId="LiveId" clId="{5A1CD350-7F43-4503-B69D-A861E9C999B9}" dt="2024-03-20T14:06:16.635" v="4822" actId="20577"/>
        <pc:sldMkLst>
          <pc:docMk/>
          <pc:sldMk cId="97716098" sldId="286"/>
        </pc:sldMkLst>
        <pc:spChg chg="mod">
          <ac:chgData name="OTÁVIO CARLOS" userId="5827d31124b2a73e" providerId="LiveId" clId="{5A1CD350-7F43-4503-B69D-A861E9C999B9}" dt="2024-03-20T14:06:16.635" v="4822" actId="20577"/>
          <ac:spMkLst>
            <pc:docMk/>
            <pc:sldMk cId="97716098" sldId="286"/>
            <ac:spMk id="3" creationId="{6C193D47-E0BA-027D-57D0-5EEDEDAD45E5}"/>
          </ac:spMkLst>
        </pc:spChg>
        <pc:picChg chg="del">
          <ac:chgData name="OTÁVIO CARLOS" userId="5827d31124b2a73e" providerId="LiveId" clId="{5A1CD350-7F43-4503-B69D-A861E9C999B9}" dt="2024-03-20T13:32:27.563" v="2352" actId="478"/>
          <ac:picMkLst>
            <pc:docMk/>
            <pc:sldMk cId="97716098" sldId="286"/>
            <ac:picMk id="5" creationId="{C697AF7C-3206-BDDE-F3FD-958386A11F7C}"/>
          </ac:picMkLst>
        </pc:picChg>
      </pc:sldChg>
      <pc:sldChg chg="modSp add mod">
        <pc:chgData name="OTÁVIO CARLOS" userId="5827d31124b2a73e" providerId="LiveId" clId="{5A1CD350-7F43-4503-B69D-A861E9C999B9}" dt="2024-03-20T13:50:06.888" v="3809" actId="20577"/>
        <pc:sldMkLst>
          <pc:docMk/>
          <pc:sldMk cId="1781485514" sldId="287"/>
        </pc:sldMkLst>
        <pc:spChg chg="mod">
          <ac:chgData name="OTÁVIO CARLOS" userId="5827d31124b2a73e" providerId="LiveId" clId="{5A1CD350-7F43-4503-B69D-A861E9C999B9}" dt="2024-03-20T13:50:06.888" v="3809" actId="20577"/>
          <ac:spMkLst>
            <pc:docMk/>
            <pc:sldMk cId="1781485514" sldId="287"/>
            <ac:spMk id="3" creationId="{6C193D47-E0BA-027D-57D0-5EEDEDAD45E5}"/>
          </ac:spMkLst>
        </pc:spChg>
      </pc:sldChg>
      <pc:sldChg chg="modSp add mod">
        <pc:chgData name="OTÁVIO CARLOS" userId="5827d31124b2a73e" providerId="LiveId" clId="{5A1CD350-7F43-4503-B69D-A861E9C999B9}" dt="2024-03-20T13:52:12.331" v="4291" actId="20577"/>
        <pc:sldMkLst>
          <pc:docMk/>
          <pc:sldMk cId="1318579171" sldId="288"/>
        </pc:sldMkLst>
        <pc:spChg chg="mod">
          <ac:chgData name="OTÁVIO CARLOS" userId="5827d31124b2a73e" providerId="LiveId" clId="{5A1CD350-7F43-4503-B69D-A861E9C999B9}" dt="2024-03-20T13:52:12.331" v="4291" actId="20577"/>
          <ac:spMkLst>
            <pc:docMk/>
            <pc:sldMk cId="1318579171" sldId="288"/>
            <ac:spMk id="3" creationId="{6C193D47-E0BA-027D-57D0-5EEDEDAD45E5}"/>
          </ac:spMkLst>
        </pc:spChg>
      </pc:sldChg>
      <pc:sldChg chg="modSp add mod">
        <pc:chgData name="OTÁVIO CARLOS" userId="5827d31124b2a73e" providerId="LiveId" clId="{5A1CD350-7F43-4503-B69D-A861E9C999B9}" dt="2024-03-20T13:54:40.891" v="4777" actId="20577"/>
        <pc:sldMkLst>
          <pc:docMk/>
          <pc:sldMk cId="1016189679" sldId="289"/>
        </pc:sldMkLst>
        <pc:spChg chg="mod">
          <ac:chgData name="OTÁVIO CARLOS" userId="5827d31124b2a73e" providerId="LiveId" clId="{5A1CD350-7F43-4503-B69D-A861E9C999B9}" dt="2024-03-20T13:54:40.891" v="4777" actId="20577"/>
          <ac:spMkLst>
            <pc:docMk/>
            <pc:sldMk cId="1016189679" sldId="289"/>
            <ac:spMk id="3" creationId="{6C193D47-E0BA-027D-57D0-5EEDEDAD45E5}"/>
          </ac:spMkLst>
        </pc:spChg>
      </pc:sldChg>
      <pc:sldChg chg="addSp modSp new del mod setBg">
        <pc:chgData name="OTÁVIO CARLOS" userId="5827d31124b2a73e" providerId="LiveId" clId="{5A1CD350-7F43-4503-B69D-A861E9C999B9}" dt="2024-03-20T14:06:25.854" v="4823" actId="2696"/>
        <pc:sldMkLst>
          <pc:docMk/>
          <pc:sldMk cId="674646044" sldId="290"/>
        </pc:sldMkLst>
        <pc:spChg chg="add">
          <ac:chgData name="OTÁVIO CARLOS" userId="5827d31124b2a73e" providerId="LiveId" clId="{5A1CD350-7F43-4503-B69D-A861E9C999B9}" dt="2024-03-20T14:01:44.858" v="4812" actId="26606"/>
          <ac:spMkLst>
            <pc:docMk/>
            <pc:sldMk cId="674646044" sldId="290"/>
            <ac:spMk id="2057" creationId="{B527B32F-07F3-4C94-B09B-8C8F310F0D56}"/>
          </ac:spMkLst>
        </pc:spChg>
        <pc:spChg chg="add">
          <ac:chgData name="OTÁVIO CARLOS" userId="5827d31124b2a73e" providerId="LiveId" clId="{5A1CD350-7F43-4503-B69D-A861E9C999B9}" dt="2024-03-20T14:01:44.858" v="4812" actId="26606"/>
          <ac:spMkLst>
            <pc:docMk/>
            <pc:sldMk cId="674646044" sldId="290"/>
            <ac:spMk id="2059" creationId="{7F41D4CC-403D-465E-9223-3277868A5D9E}"/>
          </ac:spMkLst>
        </pc:spChg>
        <pc:spChg chg="add">
          <ac:chgData name="OTÁVIO CARLOS" userId="5827d31124b2a73e" providerId="LiveId" clId="{5A1CD350-7F43-4503-B69D-A861E9C999B9}" dt="2024-03-20T14:01:44.858" v="4812" actId="26606"/>
          <ac:spMkLst>
            <pc:docMk/>
            <pc:sldMk cId="674646044" sldId="290"/>
            <ac:spMk id="2061" creationId="{3DC4C688-715E-4A31-AB90-6A5752887D8A}"/>
          </ac:spMkLst>
        </pc:spChg>
        <pc:picChg chg="add mod ord">
          <ac:chgData name="OTÁVIO CARLOS" userId="5827d31124b2a73e" providerId="LiveId" clId="{5A1CD350-7F43-4503-B69D-A861E9C999B9}" dt="2024-03-20T14:01:44.858" v="4812" actId="26606"/>
          <ac:picMkLst>
            <pc:docMk/>
            <pc:sldMk cId="674646044" sldId="290"/>
            <ac:picMk id="2050" creationId="{E540D6D1-8808-3D4E-B9EE-FD7D5353E830}"/>
          </ac:picMkLst>
        </pc:picChg>
        <pc:picChg chg="add mod">
          <ac:chgData name="OTÁVIO CARLOS" userId="5827d31124b2a73e" providerId="LiveId" clId="{5A1CD350-7F43-4503-B69D-A861E9C999B9}" dt="2024-03-20T14:01:44.858" v="4812" actId="26606"/>
          <ac:picMkLst>
            <pc:docMk/>
            <pc:sldMk cId="674646044" sldId="290"/>
            <ac:picMk id="2052" creationId="{49E86077-1CB4-7512-E6F6-F6C384194EF6}"/>
          </ac:picMkLst>
        </pc:picChg>
      </pc:sldChg>
      <pc:sldChg chg="new del">
        <pc:chgData name="OTÁVIO CARLOS" userId="5827d31124b2a73e" providerId="LiveId" clId="{5A1CD350-7F43-4503-B69D-A861E9C999B9}" dt="2024-03-20T14:21:14.887" v="4839" actId="47"/>
        <pc:sldMkLst>
          <pc:docMk/>
          <pc:sldMk cId="3364778687" sldId="290"/>
        </pc:sldMkLst>
      </pc:sldChg>
      <pc:sldChg chg="addSp modSp new mod setBg">
        <pc:chgData name="OTÁVIO CARLOS" userId="5827d31124b2a73e" providerId="LiveId" clId="{5A1CD350-7F43-4503-B69D-A861E9C999B9}" dt="2024-03-20T14:11:55.734" v="4838" actId="27614"/>
        <pc:sldMkLst>
          <pc:docMk/>
          <pc:sldMk cId="15219371" sldId="291"/>
        </pc:sldMkLst>
        <pc:picChg chg="add mod modCrop">
          <ac:chgData name="OTÁVIO CARLOS" userId="5827d31124b2a73e" providerId="LiveId" clId="{5A1CD350-7F43-4503-B69D-A861E9C999B9}" dt="2024-03-20T14:11:55.734" v="4838" actId="27614"/>
          <ac:picMkLst>
            <pc:docMk/>
            <pc:sldMk cId="15219371" sldId="291"/>
            <ac:picMk id="3" creationId="{C658A49D-DC11-F04E-1FB4-1BBC3E77D906}"/>
          </ac:picMkLst>
        </pc:picChg>
      </pc:sldChg>
      <pc:sldChg chg="modSp add mod">
        <pc:chgData name="OTÁVIO CARLOS" userId="5827d31124b2a73e" providerId="LiveId" clId="{5A1CD350-7F43-4503-B69D-A861E9C999B9}" dt="2024-03-20T16:09:39.758" v="5140" actId="1076"/>
        <pc:sldMkLst>
          <pc:docMk/>
          <pc:sldMk cId="3933474653" sldId="292"/>
        </pc:sldMkLst>
        <pc:spChg chg="mod">
          <ac:chgData name="OTÁVIO CARLOS" userId="5827d31124b2a73e" providerId="LiveId" clId="{5A1CD350-7F43-4503-B69D-A861E9C999B9}" dt="2024-03-20T16:09:39.758" v="5140" actId="1076"/>
          <ac:spMkLst>
            <pc:docMk/>
            <pc:sldMk cId="3933474653" sldId="292"/>
            <ac:spMk id="3" creationId="{6C193D47-E0BA-027D-57D0-5EEDEDAD45E5}"/>
          </ac:spMkLst>
        </pc:spChg>
      </pc:sldChg>
      <pc:sldChg chg="addSp delSp modSp add mod">
        <pc:chgData name="OTÁVIO CARLOS" userId="5827d31124b2a73e" providerId="LiveId" clId="{5A1CD350-7F43-4503-B69D-A861E9C999B9}" dt="2024-03-20T15:43:40.002" v="5084" actId="1076"/>
        <pc:sldMkLst>
          <pc:docMk/>
          <pc:sldMk cId="2193703914" sldId="293"/>
        </pc:sldMkLst>
        <pc:picChg chg="add mod modCrop">
          <ac:chgData name="OTÁVIO CARLOS" userId="5827d31124b2a73e" providerId="LiveId" clId="{5A1CD350-7F43-4503-B69D-A861E9C999B9}" dt="2024-03-20T15:43:40.002" v="5084" actId="1076"/>
          <ac:picMkLst>
            <pc:docMk/>
            <pc:sldMk cId="2193703914" sldId="293"/>
            <ac:picMk id="4" creationId="{405C1FB6-79D9-969B-68AE-6D5B158DF857}"/>
          </ac:picMkLst>
        </pc:picChg>
        <pc:picChg chg="del">
          <ac:chgData name="OTÁVIO CARLOS" userId="5827d31124b2a73e" providerId="LiveId" clId="{5A1CD350-7F43-4503-B69D-A861E9C999B9}" dt="2024-03-20T15:43:24.974" v="5079" actId="478"/>
          <ac:picMkLst>
            <pc:docMk/>
            <pc:sldMk cId="2193703914" sldId="293"/>
            <ac:picMk id="5" creationId="{0159CB7A-315C-59B4-84C5-CF6867A98DF1}"/>
          </ac:picMkLst>
        </pc:picChg>
      </pc:sldChg>
      <pc:sldChg chg="addSp delSp modSp add mod">
        <pc:chgData name="OTÁVIO CARLOS" userId="5827d31124b2a73e" providerId="LiveId" clId="{5A1CD350-7F43-4503-B69D-A861E9C999B9}" dt="2024-03-20T16:12:37.596" v="5166" actId="1076"/>
        <pc:sldMkLst>
          <pc:docMk/>
          <pc:sldMk cId="2517913526" sldId="294"/>
        </pc:sldMkLst>
        <pc:spChg chg="mod">
          <ac:chgData name="OTÁVIO CARLOS" userId="5827d31124b2a73e" providerId="LiveId" clId="{5A1CD350-7F43-4503-B69D-A861E9C999B9}" dt="2024-03-20T16:12:18.931" v="5160" actId="1076"/>
          <ac:spMkLst>
            <pc:docMk/>
            <pc:sldMk cId="2517913526" sldId="294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6:11:05.967" v="5142" actId="478"/>
          <ac:spMkLst>
            <pc:docMk/>
            <pc:sldMk cId="2517913526" sldId="294"/>
            <ac:spMk id="3" creationId="{6C193D47-E0BA-027D-57D0-5EEDEDAD45E5}"/>
          </ac:spMkLst>
        </pc:spChg>
        <pc:spChg chg="add del mod">
          <ac:chgData name="OTÁVIO CARLOS" userId="5827d31124b2a73e" providerId="LiveId" clId="{5A1CD350-7F43-4503-B69D-A861E9C999B9}" dt="2024-03-20T16:11:07.988" v="5143" actId="478"/>
          <ac:spMkLst>
            <pc:docMk/>
            <pc:sldMk cId="2517913526" sldId="294"/>
            <ac:spMk id="5" creationId="{9B40C015-A59F-1417-CBFE-51B35500297C}"/>
          </ac:spMkLst>
        </pc:spChg>
        <pc:picChg chg="add mod modCrop">
          <ac:chgData name="OTÁVIO CARLOS" userId="5827d31124b2a73e" providerId="LiveId" clId="{5A1CD350-7F43-4503-B69D-A861E9C999B9}" dt="2024-03-20T16:12:00.131" v="5153" actId="1076"/>
          <ac:picMkLst>
            <pc:docMk/>
            <pc:sldMk cId="2517913526" sldId="294"/>
            <ac:picMk id="7" creationId="{ECE4065F-6881-41AB-0730-3AAB444747E7}"/>
          </ac:picMkLst>
        </pc:picChg>
        <pc:picChg chg="add mod modCrop">
          <ac:chgData name="OTÁVIO CARLOS" userId="5827d31124b2a73e" providerId="LiveId" clId="{5A1CD350-7F43-4503-B69D-A861E9C999B9}" dt="2024-03-20T16:12:15.581" v="5159" actId="1076"/>
          <ac:picMkLst>
            <pc:docMk/>
            <pc:sldMk cId="2517913526" sldId="294"/>
            <ac:picMk id="9" creationId="{F6B42B2B-1281-2790-B5D2-7DA9A62B2A06}"/>
          </ac:picMkLst>
        </pc:picChg>
        <pc:picChg chg="add mod modCrop">
          <ac:chgData name="OTÁVIO CARLOS" userId="5827d31124b2a73e" providerId="LiveId" clId="{5A1CD350-7F43-4503-B69D-A861E9C999B9}" dt="2024-03-20T16:12:37.596" v="5166" actId="1076"/>
          <ac:picMkLst>
            <pc:docMk/>
            <pc:sldMk cId="2517913526" sldId="294"/>
            <ac:picMk id="11" creationId="{2681B9CF-6260-CED7-3D3F-2B7503FFB49F}"/>
          </ac:picMkLst>
        </pc:picChg>
      </pc:sldChg>
      <pc:sldChg chg="addSp delSp modSp add mod ord setBg">
        <pc:chgData name="OTÁVIO CARLOS" userId="5827d31124b2a73e" providerId="LiveId" clId="{5A1CD350-7F43-4503-B69D-A861E9C999B9}" dt="2024-03-20T16:47:15.065" v="5211" actId="26606"/>
        <pc:sldMkLst>
          <pc:docMk/>
          <pc:sldMk cId="3631728186" sldId="295"/>
        </pc:sldMkLst>
        <pc:spChg chg="del">
          <ac:chgData name="OTÁVIO CARLOS" userId="5827d31124b2a73e" providerId="LiveId" clId="{5A1CD350-7F43-4503-B69D-A861E9C999B9}" dt="2024-03-20T16:47:01.520" v="5203" actId="478"/>
          <ac:spMkLst>
            <pc:docMk/>
            <pc:sldMk cId="3631728186" sldId="295"/>
            <ac:spMk id="2" creationId="{67695D32-FEF7-83EF-703D-129DBE6429D3}"/>
          </ac:spMkLst>
        </pc:spChg>
        <pc:spChg chg="del">
          <ac:chgData name="OTÁVIO CARLOS" userId="5827d31124b2a73e" providerId="LiveId" clId="{5A1CD350-7F43-4503-B69D-A861E9C999B9}" dt="2024-03-20T16:46:40.475" v="5192" actId="478"/>
          <ac:spMkLst>
            <pc:docMk/>
            <pc:sldMk cId="3631728186" sldId="295"/>
            <ac:spMk id="3" creationId="{6C193D47-E0BA-027D-57D0-5EEDEDAD45E5}"/>
          </ac:spMkLst>
        </pc:spChg>
        <pc:spChg chg="add del">
          <ac:chgData name="OTÁVIO CARLOS" userId="5827d31124b2a73e" providerId="LiveId" clId="{5A1CD350-7F43-4503-B69D-A861E9C999B9}" dt="2024-03-20T16:47:15.057" v="5210" actId="26606"/>
          <ac:spMkLst>
            <pc:docMk/>
            <pc:sldMk cId="3631728186" sldId="295"/>
            <ac:spMk id="14" creationId="{262ABC4B-37D8-4218-BDD8-6DF6A00C0C80}"/>
          </ac:spMkLst>
        </pc:spChg>
        <pc:spChg chg="add">
          <ac:chgData name="OTÁVIO CARLOS" userId="5827d31124b2a73e" providerId="LiveId" clId="{5A1CD350-7F43-4503-B69D-A861E9C999B9}" dt="2024-03-20T16:47:15.065" v="5211" actId="26606"/>
          <ac:spMkLst>
            <pc:docMk/>
            <pc:sldMk cId="3631728186" sldId="295"/>
            <ac:spMk id="16" creationId="{749FA6A2-2239-4EF2-9EB3-B1DC295FE14D}"/>
          </ac:spMkLst>
        </pc:spChg>
        <pc:picChg chg="add mod ord">
          <ac:chgData name="OTÁVIO CARLOS" userId="5827d31124b2a73e" providerId="LiveId" clId="{5A1CD350-7F43-4503-B69D-A861E9C999B9}" dt="2024-03-20T16:47:15.065" v="5211" actId="26606"/>
          <ac:picMkLst>
            <pc:docMk/>
            <pc:sldMk cId="3631728186" sldId="295"/>
            <ac:picMk id="5" creationId="{C06586DF-AD18-9021-797C-4EE6D7CE298A}"/>
          </ac:picMkLst>
        </pc:picChg>
        <pc:picChg chg="add mod">
          <ac:chgData name="OTÁVIO CARLOS" userId="5827d31124b2a73e" providerId="LiveId" clId="{5A1CD350-7F43-4503-B69D-A861E9C999B9}" dt="2024-03-20T16:47:15.065" v="5211" actId="26606"/>
          <ac:picMkLst>
            <pc:docMk/>
            <pc:sldMk cId="3631728186" sldId="295"/>
            <ac:picMk id="7" creationId="{3C49ECB6-5936-5813-70FE-BBED5C61DE17}"/>
          </ac:picMkLst>
        </pc:picChg>
        <pc:picChg chg="add mod ord">
          <ac:chgData name="OTÁVIO CARLOS" userId="5827d31124b2a73e" providerId="LiveId" clId="{5A1CD350-7F43-4503-B69D-A861E9C999B9}" dt="2024-03-20T16:47:15.065" v="5211" actId="26606"/>
          <ac:picMkLst>
            <pc:docMk/>
            <pc:sldMk cId="3631728186" sldId="295"/>
            <ac:picMk id="9" creationId="{1C31CBFA-8F83-297D-6912-D022359E11D4}"/>
          </ac:picMkLst>
        </pc:picChg>
      </pc:sldChg>
      <pc:sldChg chg="add">
        <pc:chgData name="OTÁVIO CARLOS" userId="5827d31124b2a73e" providerId="LiveId" clId="{5A1CD350-7F43-4503-B69D-A861E9C999B9}" dt="2024-03-20T16:47:32.275" v="5213" actId="2890"/>
        <pc:sldMkLst>
          <pc:docMk/>
          <pc:sldMk cId="3211719020" sldId="296"/>
        </pc:sldMkLst>
      </pc:sldChg>
      <pc:sldChg chg="add del setBg">
        <pc:chgData name="OTÁVIO CARLOS" userId="5827d31124b2a73e" providerId="LiveId" clId="{5A1CD350-7F43-4503-B69D-A861E9C999B9}" dt="2024-03-22T11:37:52" v="5239" actId="47"/>
        <pc:sldMkLst>
          <pc:docMk/>
          <pc:sldMk cId="1485086640" sldId="297"/>
        </pc:sldMkLst>
      </pc:sldChg>
      <pc:sldChg chg="addSp delSp modSp add mod">
        <pc:chgData name="OTÁVIO CARLOS" userId="5827d31124b2a73e" providerId="LiveId" clId="{5A1CD350-7F43-4503-B69D-A861E9C999B9}" dt="2024-03-22T11:37:49.876" v="5238" actId="1076"/>
        <pc:sldMkLst>
          <pc:docMk/>
          <pc:sldMk cId="422985219" sldId="298"/>
        </pc:sldMkLst>
        <pc:spChg chg="del">
          <ac:chgData name="OTÁVIO CARLOS" userId="5827d31124b2a73e" providerId="LiveId" clId="{5A1CD350-7F43-4503-B69D-A861E9C999B9}" dt="2024-03-22T11:37:25.239" v="5231" actId="478"/>
          <ac:spMkLst>
            <pc:docMk/>
            <pc:sldMk cId="422985219" sldId="298"/>
            <ac:spMk id="2" creationId="{DB6EF9C0-B4DF-566D-4267-156DFF995401}"/>
          </ac:spMkLst>
        </pc:spChg>
        <pc:spChg chg="del">
          <ac:chgData name="OTÁVIO CARLOS" userId="5827d31124b2a73e" providerId="LiveId" clId="{5A1CD350-7F43-4503-B69D-A861E9C999B9}" dt="2024-03-22T11:37:26.899" v="5232" actId="478"/>
          <ac:spMkLst>
            <pc:docMk/>
            <pc:sldMk cId="422985219" sldId="298"/>
            <ac:spMk id="3" creationId="{E0C0072E-A24E-E1D5-6276-3E8D4B97E216}"/>
          </ac:spMkLst>
        </pc:spChg>
        <pc:spChg chg="add del mod">
          <ac:chgData name="OTÁVIO CARLOS" userId="5827d31124b2a73e" providerId="LiveId" clId="{5A1CD350-7F43-4503-B69D-A861E9C999B9}" dt="2024-03-22T11:37:28.444" v="5233" actId="478"/>
          <ac:spMkLst>
            <pc:docMk/>
            <pc:sldMk cId="422985219" sldId="298"/>
            <ac:spMk id="5" creationId="{6920AD19-9D6C-11F8-1E6B-DB1076D84B49}"/>
          </ac:spMkLst>
        </pc:spChg>
        <pc:spChg chg="add del mod">
          <ac:chgData name="OTÁVIO CARLOS" userId="5827d31124b2a73e" providerId="LiveId" clId="{5A1CD350-7F43-4503-B69D-A861E9C999B9}" dt="2024-03-22T11:37:29.856" v="5234" actId="478"/>
          <ac:spMkLst>
            <pc:docMk/>
            <pc:sldMk cId="422985219" sldId="298"/>
            <ac:spMk id="7" creationId="{BC191872-8A12-A9E6-2B94-194885B4362A}"/>
          </ac:spMkLst>
        </pc:spChg>
        <pc:spChg chg="add mod">
          <ac:chgData name="OTÁVIO CARLOS" userId="5827d31124b2a73e" providerId="LiveId" clId="{5A1CD350-7F43-4503-B69D-A861E9C999B9}" dt="2024-03-22T11:37:45.842" v="5237" actId="1076"/>
          <ac:spMkLst>
            <pc:docMk/>
            <pc:sldMk cId="422985219" sldId="298"/>
            <ac:spMk id="10" creationId="{4C7D2A87-56A6-7DD4-48B9-6DCFDAFF791A}"/>
          </ac:spMkLst>
        </pc:spChg>
        <pc:spChg chg="add mod">
          <ac:chgData name="OTÁVIO CARLOS" userId="5827d31124b2a73e" providerId="LiveId" clId="{5A1CD350-7F43-4503-B69D-A861E9C999B9}" dt="2024-03-22T11:37:49.876" v="5238" actId="1076"/>
          <ac:spMkLst>
            <pc:docMk/>
            <pc:sldMk cId="422985219" sldId="298"/>
            <ac:spMk id="12" creationId="{FD736BE4-6C73-20F0-5B2F-F3ED08D8563B}"/>
          </ac:spMkLst>
        </pc:spChg>
        <pc:picChg chg="add mod">
          <ac:chgData name="OTÁVIO CARLOS" userId="5827d31124b2a73e" providerId="LiveId" clId="{5A1CD350-7F43-4503-B69D-A861E9C999B9}" dt="2024-03-22T11:37:41.573" v="5236" actId="1076"/>
          <ac:picMkLst>
            <pc:docMk/>
            <pc:sldMk cId="422985219" sldId="298"/>
            <ac:picMk id="8" creationId="{366E2F8E-ADAF-0DCA-CEF2-C3A862DF68CA}"/>
          </ac:picMkLst>
        </pc:picChg>
        <pc:picChg chg="add mod">
          <ac:chgData name="OTÁVIO CARLOS" userId="5827d31124b2a73e" providerId="LiveId" clId="{5A1CD350-7F43-4503-B69D-A861E9C999B9}" dt="2024-03-22T11:37:45.842" v="5237" actId="1076"/>
          <ac:picMkLst>
            <pc:docMk/>
            <pc:sldMk cId="422985219" sldId="298"/>
            <ac:picMk id="9" creationId="{8D46128E-8F90-B995-10EC-54CCF0C97F6A}"/>
          </ac:picMkLst>
        </pc:picChg>
        <pc:picChg chg="add mod">
          <ac:chgData name="OTÁVIO CARLOS" userId="5827d31124b2a73e" providerId="LiveId" clId="{5A1CD350-7F43-4503-B69D-A861E9C999B9}" dt="2024-03-22T11:37:49.876" v="5238" actId="1076"/>
          <ac:picMkLst>
            <pc:docMk/>
            <pc:sldMk cId="422985219" sldId="298"/>
            <ac:picMk id="11" creationId="{AE457D1B-D289-0911-B66E-20A7A3CBB1EE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Nº DE FAMÍLIAS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ESTIMATIVA DE FAMÍLIAS DE BAIXA RENDA</c:v>
                </c:pt>
                <c:pt idx="1">
                  <c:v>CADÚNICO</c:v>
                </c:pt>
                <c:pt idx="2">
                  <c:v>BOLSA FAMÍLIA</c:v>
                </c:pt>
              </c:strCache>
            </c:strRef>
          </c:cat>
          <c:val>
            <c:numRef>
              <c:f>Planilha1!$B$2:$B$4</c:f>
              <c:numCache>
                <c:formatCode>General</c:formatCode>
                <c:ptCount val="3"/>
                <c:pt idx="0">
                  <c:v>1254</c:v>
                </c:pt>
                <c:pt idx="1">
                  <c:v>2830</c:v>
                </c:pt>
                <c:pt idx="2">
                  <c:v>1988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85-4A3D-A8F1-598A905F05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082600208"/>
        <c:axId val="1082601648"/>
      </c:barChart>
      <c:catAx>
        <c:axId val="108260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82601648"/>
        <c:crosses val="autoZero"/>
        <c:auto val="1"/>
        <c:lblAlgn val="ctr"/>
        <c:lblOffset val="100"/>
        <c:noMultiLvlLbl val="0"/>
      </c:catAx>
      <c:valAx>
        <c:axId val="1082601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8260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0D55C0-AFA7-4189-A933-D294A7613947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4F1B422A-AF13-453D-A342-F9440D1B6A7F}">
      <dgm:prSet phldrT="[Texto]"/>
      <dgm:spPr/>
      <dgm:t>
        <a:bodyPr/>
        <a:lstStyle/>
        <a:p>
          <a:r>
            <a:rPr lang="pt-BR" dirty="0"/>
            <a:t>CONHECIMENTO</a:t>
          </a:r>
        </a:p>
      </dgm:t>
    </dgm:pt>
    <dgm:pt modelId="{EF05ED85-FD8B-4769-ACE9-F58797721D35}" type="parTrans" cxnId="{88AADC6F-0DC5-4370-B7F7-3F3FAC149ED3}">
      <dgm:prSet/>
      <dgm:spPr/>
      <dgm:t>
        <a:bodyPr/>
        <a:lstStyle/>
        <a:p>
          <a:endParaRPr lang="pt-BR"/>
        </a:p>
      </dgm:t>
    </dgm:pt>
    <dgm:pt modelId="{E5281B35-A559-4E39-917A-E048808D6839}" type="sibTrans" cxnId="{88AADC6F-0DC5-4370-B7F7-3F3FAC149ED3}">
      <dgm:prSet/>
      <dgm:spPr/>
      <dgm:t>
        <a:bodyPr/>
        <a:lstStyle/>
        <a:p>
          <a:endParaRPr lang="pt-BR"/>
        </a:p>
      </dgm:t>
    </dgm:pt>
    <dgm:pt modelId="{5AA495D6-1780-4196-A1B5-BB03B85BB77F}">
      <dgm:prSet phldrT="[Texto]"/>
      <dgm:spPr/>
      <dgm:t>
        <a:bodyPr/>
        <a:lstStyle/>
        <a:p>
          <a:r>
            <a:rPr lang="pt-BR" dirty="0"/>
            <a:t>Capacitações</a:t>
          </a:r>
        </a:p>
      </dgm:t>
    </dgm:pt>
    <dgm:pt modelId="{E11DC803-8C80-44DA-8D73-AAB46FFA3EF0}" type="parTrans" cxnId="{41F2F262-E0B8-4E81-B077-FF2959008A81}">
      <dgm:prSet/>
      <dgm:spPr/>
      <dgm:t>
        <a:bodyPr/>
        <a:lstStyle/>
        <a:p>
          <a:endParaRPr lang="pt-BR"/>
        </a:p>
      </dgm:t>
    </dgm:pt>
    <dgm:pt modelId="{0BCCA49A-9F8F-41C3-BA12-A50670A2EA72}" type="sibTrans" cxnId="{41F2F262-E0B8-4E81-B077-FF2959008A81}">
      <dgm:prSet/>
      <dgm:spPr/>
      <dgm:t>
        <a:bodyPr/>
        <a:lstStyle/>
        <a:p>
          <a:endParaRPr lang="pt-BR"/>
        </a:p>
      </dgm:t>
    </dgm:pt>
    <dgm:pt modelId="{1A60645F-6324-4E46-862B-8A3730C4A161}">
      <dgm:prSet phldrT="[Texto]"/>
      <dgm:spPr/>
      <dgm:t>
        <a:bodyPr/>
        <a:lstStyle/>
        <a:p>
          <a:r>
            <a:rPr lang="pt-BR" dirty="0"/>
            <a:t>Sistemas</a:t>
          </a:r>
        </a:p>
      </dgm:t>
    </dgm:pt>
    <dgm:pt modelId="{740337D8-A0A1-4EA7-8985-60B119E544DA}" type="parTrans" cxnId="{2671AE04-CC38-4799-872D-C36E525111B3}">
      <dgm:prSet/>
      <dgm:spPr/>
      <dgm:t>
        <a:bodyPr/>
        <a:lstStyle/>
        <a:p>
          <a:endParaRPr lang="pt-BR"/>
        </a:p>
      </dgm:t>
    </dgm:pt>
    <dgm:pt modelId="{ACFD9FAE-C299-4A85-8607-E3087ABBA2B3}" type="sibTrans" cxnId="{2671AE04-CC38-4799-872D-C36E525111B3}">
      <dgm:prSet/>
      <dgm:spPr/>
      <dgm:t>
        <a:bodyPr/>
        <a:lstStyle/>
        <a:p>
          <a:endParaRPr lang="pt-BR"/>
        </a:p>
      </dgm:t>
    </dgm:pt>
    <dgm:pt modelId="{FE7B4DE7-FC26-4F4F-8891-F6B6E1A0336D}">
      <dgm:prSet phldrT="[Texto]"/>
      <dgm:spPr/>
      <dgm:t>
        <a:bodyPr/>
        <a:lstStyle/>
        <a:p>
          <a:r>
            <a:rPr lang="pt-BR" dirty="0"/>
            <a:t>ESTRUTURA FÍSICA</a:t>
          </a:r>
        </a:p>
      </dgm:t>
    </dgm:pt>
    <dgm:pt modelId="{9F47CA97-3A74-49BE-A5DB-445B8F1931AB}" type="parTrans" cxnId="{D481DFAA-6430-4168-8B89-AEE94D45A440}">
      <dgm:prSet/>
      <dgm:spPr/>
      <dgm:t>
        <a:bodyPr/>
        <a:lstStyle/>
        <a:p>
          <a:endParaRPr lang="pt-BR"/>
        </a:p>
      </dgm:t>
    </dgm:pt>
    <dgm:pt modelId="{2FB7730B-99A0-4ED6-B3A5-4F974AA3A83A}" type="sibTrans" cxnId="{D481DFAA-6430-4168-8B89-AEE94D45A440}">
      <dgm:prSet/>
      <dgm:spPr/>
      <dgm:t>
        <a:bodyPr/>
        <a:lstStyle/>
        <a:p>
          <a:endParaRPr lang="pt-BR"/>
        </a:p>
      </dgm:t>
    </dgm:pt>
    <dgm:pt modelId="{A7144D82-E2E3-4132-A805-FA832645C67E}">
      <dgm:prSet phldrT="[Texto]"/>
      <dgm:spPr/>
      <dgm:t>
        <a:bodyPr/>
        <a:lstStyle/>
        <a:p>
          <a:r>
            <a:rPr lang="pt-BR" dirty="0"/>
            <a:t>Ponto de Cadastramento</a:t>
          </a:r>
        </a:p>
      </dgm:t>
    </dgm:pt>
    <dgm:pt modelId="{A9258166-64FE-4E0E-B5DF-A56E9BE361CC}" type="parTrans" cxnId="{5ABBE84B-51A4-4FDD-AF3C-1E1267E47DA1}">
      <dgm:prSet/>
      <dgm:spPr/>
      <dgm:t>
        <a:bodyPr/>
        <a:lstStyle/>
        <a:p>
          <a:endParaRPr lang="pt-BR"/>
        </a:p>
      </dgm:t>
    </dgm:pt>
    <dgm:pt modelId="{A664DA5C-4447-4CC3-BFE7-C432F3D200E5}" type="sibTrans" cxnId="{5ABBE84B-51A4-4FDD-AF3C-1E1267E47DA1}">
      <dgm:prSet/>
      <dgm:spPr/>
      <dgm:t>
        <a:bodyPr/>
        <a:lstStyle/>
        <a:p>
          <a:endParaRPr lang="pt-BR"/>
        </a:p>
      </dgm:t>
    </dgm:pt>
    <dgm:pt modelId="{5D44DE22-FC14-4EB8-B47B-E53C5493F13D}">
      <dgm:prSet phldrT="[Texto]"/>
      <dgm:spPr/>
      <dgm:t>
        <a:bodyPr/>
        <a:lstStyle/>
        <a:p>
          <a:r>
            <a:rPr lang="pt-BR" dirty="0"/>
            <a:t>Visitas Domiciliares</a:t>
          </a:r>
        </a:p>
      </dgm:t>
    </dgm:pt>
    <dgm:pt modelId="{666D6FE3-546E-4ACF-858F-038EF4F29079}" type="parTrans" cxnId="{CD101618-3275-47BE-B0D5-3A0BC90305ED}">
      <dgm:prSet/>
      <dgm:spPr/>
      <dgm:t>
        <a:bodyPr/>
        <a:lstStyle/>
        <a:p>
          <a:endParaRPr lang="pt-BR"/>
        </a:p>
      </dgm:t>
    </dgm:pt>
    <dgm:pt modelId="{3DC880FA-9A1F-4068-B7FF-84BF224DEE99}" type="sibTrans" cxnId="{CD101618-3275-47BE-B0D5-3A0BC90305ED}">
      <dgm:prSet/>
      <dgm:spPr/>
      <dgm:t>
        <a:bodyPr/>
        <a:lstStyle/>
        <a:p>
          <a:endParaRPr lang="pt-BR"/>
        </a:p>
      </dgm:t>
    </dgm:pt>
    <dgm:pt modelId="{FDB6D0BB-91F0-4E13-9A6E-1C7A98C60A56}">
      <dgm:prSet phldrT="[Texto]"/>
      <dgm:spPr/>
      <dgm:t>
        <a:bodyPr/>
        <a:lstStyle/>
        <a:p>
          <a:r>
            <a:rPr lang="pt-BR" dirty="0"/>
            <a:t>ATUAÇÃO</a:t>
          </a:r>
        </a:p>
      </dgm:t>
    </dgm:pt>
    <dgm:pt modelId="{541FB356-31D7-4356-A130-4C583BB36E18}" type="parTrans" cxnId="{95982CD7-335E-4E63-B56D-7E860B1833E0}">
      <dgm:prSet/>
      <dgm:spPr/>
      <dgm:t>
        <a:bodyPr/>
        <a:lstStyle/>
        <a:p>
          <a:endParaRPr lang="pt-BR"/>
        </a:p>
      </dgm:t>
    </dgm:pt>
    <dgm:pt modelId="{5FE3659B-BDF2-4B34-99CF-601A22436211}" type="sibTrans" cxnId="{95982CD7-335E-4E63-B56D-7E860B1833E0}">
      <dgm:prSet/>
      <dgm:spPr/>
      <dgm:t>
        <a:bodyPr/>
        <a:lstStyle/>
        <a:p>
          <a:endParaRPr lang="pt-BR"/>
        </a:p>
      </dgm:t>
    </dgm:pt>
    <dgm:pt modelId="{68A087E5-1EB1-4724-B5F7-827BBD3A880F}">
      <dgm:prSet phldrT="[Texto]"/>
      <dgm:spPr/>
      <dgm:t>
        <a:bodyPr/>
        <a:lstStyle/>
        <a:p>
          <a:r>
            <a:rPr lang="pt-BR" dirty="0"/>
            <a:t>Atualização Cadastral</a:t>
          </a:r>
        </a:p>
      </dgm:t>
    </dgm:pt>
    <dgm:pt modelId="{4D888A7E-5A94-49BF-A7F9-2AEA034A9578}" type="parTrans" cxnId="{823DB6C4-1C4D-44B5-A437-C2904B4C41BE}">
      <dgm:prSet/>
      <dgm:spPr/>
      <dgm:t>
        <a:bodyPr/>
        <a:lstStyle/>
        <a:p>
          <a:endParaRPr lang="pt-BR"/>
        </a:p>
      </dgm:t>
    </dgm:pt>
    <dgm:pt modelId="{5F9B93C6-87DF-4FA3-801E-FAFA42AD5B50}" type="sibTrans" cxnId="{823DB6C4-1C4D-44B5-A437-C2904B4C41BE}">
      <dgm:prSet/>
      <dgm:spPr/>
      <dgm:t>
        <a:bodyPr/>
        <a:lstStyle/>
        <a:p>
          <a:endParaRPr lang="pt-BR"/>
        </a:p>
      </dgm:t>
    </dgm:pt>
    <dgm:pt modelId="{1B758475-BC39-448E-AE29-E41DB83D5579}">
      <dgm:prSet phldrT="[Texto]"/>
      <dgm:spPr/>
      <dgm:t>
        <a:bodyPr/>
        <a:lstStyle/>
        <a:p>
          <a:r>
            <a:rPr lang="pt-BR" dirty="0"/>
            <a:t>Manutenção PBF</a:t>
          </a:r>
        </a:p>
      </dgm:t>
    </dgm:pt>
    <dgm:pt modelId="{40312E3E-D731-4DC4-A42D-6631DE70C698}" type="parTrans" cxnId="{51EB2E36-7614-4142-847B-3914C290F80D}">
      <dgm:prSet/>
      <dgm:spPr/>
      <dgm:t>
        <a:bodyPr/>
        <a:lstStyle/>
        <a:p>
          <a:endParaRPr lang="pt-BR"/>
        </a:p>
      </dgm:t>
    </dgm:pt>
    <dgm:pt modelId="{5B30B63B-B856-45A1-845F-6B92BD53218E}" type="sibTrans" cxnId="{51EB2E36-7614-4142-847B-3914C290F80D}">
      <dgm:prSet/>
      <dgm:spPr/>
      <dgm:t>
        <a:bodyPr/>
        <a:lstStyle/>
        <a:p>
          <a:endParaRPr lang="pt-BR"/>
        </a:p>
      </dgm:t>
    </dgm:pt>
    <dgm:pt modelId="{29991DC4-0754-4D21-9139-EDF0ADD06FA9}">
      <dgm:prSet phldrT="[Texto]"/>
      <dgm:spPr/>
      <dgm:t>
        <a:bodyPr/>
        <a:lstStyle/>
        <a:p>
          <a:r>
            <a:rPr lang="pt-BR" dirty="0"/>
            <a:t>Relatórios</a:t>
          </a:r>
        </a:p>
      </dgm:t>
    </dgm:pt>
    <dgm:pt modelId="{8A4F213B-55BC-4098-AE60-45832E773691}" type="parTrans" cxnId="{8A2BC2F0-8B3B-44CB-92BE-5406FAC2F9D1}">
      <dgm:prSet/>
      <dgm:spPr/>
      <dgm:t>
        <a:bodyPr/>
        <a:lstStyle/>
        <a:p>
          <a:endParaRPr lang="pt-BR"/>
        </a:p>
      </dgm:t>
    </dgm:pt>
    <dgm:pt modelId="{6543E1D0-17EA-426A-B2F5-DA73BCDDB132}" type="sibTrans" cxnId="{8A2BC2F0-8B3B-44CB-92BE-5406FAC2F9D1}">
      <dgm:prSet/>
      <dgm:spPr/>
      <dgm:t>
        <a:bodyPr/>
        <a:lstStyle/>
        <a:p>
          <a:endParaRPr lang="pt-BR"/>
        </a:p>
      </dgm:t>
    </dgm:pt>
    <dgm:pt modelId="{FBDC62B4-CF8B-4C99-B8CF-4A3423DC575A}">
      <dgm:prSet phldrT="[Texto]"/>
      <dgm:spPr/>
      <dgm:t>
        <a:bodyPr/>
        <a:lstStyle/>
        <a:p>
          <a:r>
            <a:rPr lang="pt-BR" dirty="0"/>
            <a:t>Informação aos Usuários</a:t>
          </a:r>
        </a:p>
      </dgm:t>
    </dgm:pt>
    <dgm:pt modelId="{2AFE9B1E-D4EA-489E-986F-72135E04A6F4}" type="parTrans" cxnId="{670A6E0E-7101-4578-8C90-DB306F6CD791}">
      <dgm:prSet/>
      <dgm:spPr/>
      <dgm:t>
        <a:bodyPr/>
        <a:lstStyle/>
        <a:p>
          <a:endParaRPr lang="pt-BR"/>
        </a:p>
      </dgm:t>
    </dgm:pt>
    <dgm:pt modelId="{CB2A22DF-85AC-4C42-BAD9-25A6FBD5731E}" type="sibTrans" cxnId="{670A6E0E-7101-4578-8C90-DB306F6CD791}">
      <dgm:prSet/>
      <dgm:spPr/>
      <dgm:t>
        <a:bodyPr/>
        <a:lstStyle/>
        <a:p>
          <a:endParaRPr lang="pt-BR"/>
        </a:p>
      </dgm:t>
    </dgm:pt>
    <dgm:pt modelId="{A05FCC28-6E36-43C7-A725-A6959A02A2A0}">
      <dgm:prSet phldrT="[Texto]"/>
      <dgm:spPr/>
      <dgm:t>
        <a:bodyPr/>
        <a:lstStyle/>
        <a:p>
          <a:r>
            <a:rPr lang="pt-BR" dirty="0"/>
            <a:t>Legislação e Informes</a:t>
          </a:r>
        </a:p>
      </dgm:t>
    </dgm:pt>
    <dgm:pt modelId="{C8955206-E1C6-4591-B72F-C6DABA7C9ED4}" type="parTrans" cxnId="{936045C1-97E7-4316-AB0E-C7B87C3D3136}">
      <dgm:prSet/>
      <dgm:spPr/>
      <dgm:t>
        <a:bodyPr/>
        <a:lstStyle/>
        <a:p>
          <a:endParaRPr lang="pt-BR"/>
        </a:p>
      </dgm:t>
    </dgm:pt>
    <dgm:pt modelId="{C2F0F5A8-8E92-4579-8384-CEE197E43F16}" type="sibTrans" cxnId="{936045C1-97E7-4316-AB0E-C7B87C3D3136}">
      <dgm:prSet/>
      <dgm:spPr/>
      <dgm:t>
        <a:bodyPr/>
        <a:lstStyle/>
        <a:p>
          <a:endParaRPr lang="pt-BR"/>
        </a:p>
      </dgm:t>
    </dgm:pt>
    <dgm:pt modelId="{F679179B-D74A-4757-AA23-BF98C9E71993}">
      <dgm:prSet phldrT="[Texto]"/>
      <dgm:spPr/>
      <dgm:t>
        <a:bodyPr/>
        <a:lstStyle/>
        <a:p>
          <a:r>
            <a:rPr lang="pt-BR" dirty="0"/>
            <a:t>Fiscalização</a:t>
          </a:r>
        </a:p>
      </dgm:t>
    </dgm:pt>
    <dgm:pt modelId="{F498DFBE-0988-433B-B08F-AC5F713C0775}" type="parTrans" cxnId="{A94C70C5-2854-475B-8148-28A30263F3DF}">
      <dgm:prSet/>
      <dgm:spPr/>
      <dgm:t>
        <a:bodyPr/>
        <a:lstStyle/>
        <a:p>
          <a:endParaRPr lang="pt-BR"/>
        </a:p>
      </dgm:t>
    </dgm:pt>
    <dgm:pt modelId="{5DC00711-FDB7-44C2-B736-712AD680B25F}" type="sibTrans" cxnId="{A94C70C5-2854-475B-8148-28A30263F3DF}">
      <dgm:prSet/>
      <dgm:spPr/>
      <dgm:t>
        <a:bodyPr/>
        <a:lstStyle/>
        <a:p>
          <a:endParaRPr lang="pt-BR"/>
        </a:p>
      </dgm:t>
    </dgm:pt>
    <dgm:pt modelId="{2473C3F1-4238-4520-AF90-878A9755EA5C}">
      <dgm:prSet phldrT="[Texto]"/>
      <dgm:spPr/>
      <dgm:t>
        <a:bodyPr/>
        <a:lstStyle/>
        <a:p>
          <a:r>
            <a:rPr lang="pt-BR" dirty="0"/>
            <a:t>Controle Social</a:t>
          </a:r>
        </a:p>
      </dgm:t>
    </dgm:pt>
    <dgm:pt modelId="{CBBF9FE8-63DD-4C35-A259-085EAF9FDBC4}" type="parTrans" cxnId="{E83ED243-EFAF-4E52-8116-EA3F11A884DE}">
      <dgm:prSet/>
      <dgm:spPr/>
      <dgm:t>
        <a:bodyPr/>
        <a:lstStyle/>
        <a:p>
          <a:endParaRPr lang="pt-BR"/>
        </a:p>
      </dgm:t>
    </dgm:pt>
    <dgm:pt modelId="{70B44164-E465-43A1-9A00-2C27E79E54FF}" type="sibTrans" cxnId="{E83ED243-EFAF-4E52-8116-EA3F11A884DE}">
      <dgm:prSet/>
      <dgm:spPr/>
      <dgm:t>
        <a:bodyPr/>
        <a:lstStyle/>
        <a:p>
          <a:endParaRPr lang="pt-BR"/>
        </a:p>
      </dgm:t>
    </dgm:pt>
    <dgm:pt modelId="{F8D39FC2-F728-482D-8419-903BF8F34B3A}" type="pres">
      <dgm:prSet presAssocID="{4D0D55C0-AFA7-4189-A933-D294A7613947}" presName="Name0" presStyleCnt="0">
        <dgm:presLayoutVars>
          <dgm:dir/>
          <dgm:animLvl val="lvl"/>
          <dgm:resizeHandles val="exact"/>
        </dgm:presLayoutVars>
      </dgm:prSet>
      <dgm:spPr/>
    </dgm:pt>
    <dgm:pt modelId="{4EDCD8B5-6C26-4C14-899A-FE537717FCC4}" type="pres">
      <dgm:prSet presAssocID="{4F1B422A-AF13-453D-A342-F9440D1B6A7F}" presName="composite" presStyleCnt="0"/>
      <dgm:spPr/>
    </dgm:pt>
    <dgm:pt modelId="{E42595D5-9C1E-4CB3-8215-122BFED5F828}" type="pres">
      <dgm:prSet presAssocID="{4F1B422A-AF13-453D-A342-F9440D1B6A7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5CE56710-D524-427D-86F9-11B63F27EA52}" type="pres">
      <dgm:prSet presAssocID="{4F1B422A-AF13-453D-A342-F9440D1B6A7F}" presName="desTx" presStyleLbl="alignAccFollowNode1" presStyleIdx="0" presStyleCnt="3">
        <dgm:presLayoutVars>
          <dgm:bulletEnabled val="1"/>
        </dgm:presLayoutVars>
      </dgm:prSet>
      <dgm:spPr/>
    </dgm:pt>
    <dgm:pt modelId="{5A2E25B2-C84C-426A-BD39-5ECA82C2F37C}" type="pres">
      <dgm:prSet presAssocID="{E5281B35-A559-4E39-917A-E048808D6839}" presName="space" presStyleCnt="0"/>
      <dgm:spPr/>
    </dgm:pt>
    <dgm:pt modelId="{DA97EC34-38EA-46AE-898C-DA3F090FC5D9}" type="pres">
      <dgm:prSet presAssocID="{FE7B4DE7-FC26-4F4F-8891-F6B6E1A0336D}" presName="composite" presStyleCnt="0"/>
      <dgm:spPr/>
    </dgm:pt>
    <dgm:pt modelId="{44A75432-C307-4A22-852E-361BA10E7034}" type="pres">
      <dgm:prSet presAssocID="{FE7B4DE7-FC26-4F4F-8891-F6B6E1A0336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ECA2D430-58D9-4154-89E9-F7BBBF692354}" type="pres">
      <dgm:prSet presAssocID="{FE7B4DE7-FC26-4F4F-8891-F6B6E1A0336D}" presName="desTx" presStyleLbl="alignAccFollowNode1" presStyleIdx="1" presStyleCnt="3">
        <dgm:presLayoutVars>
          <dgm:bulletEnabled val="1"/>
        </dgm:presLayoutVars>
      </dgm:prSet>
      <dgm:spPr/>
    </dgm:pt>
    <dgm:pt modelId="{83DE6581-CAAD-46E8-BB1B-797B3EEDD24B}" type="pres">
      <dgm:prSet presAssocID="{2FB7730B-99A0-4ED6-B3A5-4F974AA3A83A}" presName="space" presStyleCnt="0"/>
      <dgm:spPr/>
    </dgm:pt>
    <dgm:pt modelId="{59A404EB-BDDD-4133-AD66-DCA88C22B76F}" type="pres">
      <dgm:prSet presAssocID="{FDB6D0BB-91F0-4E13-9A6E-1C7A98C60A56}" presName="composite" presStyleCnt="0"/>
      <dgm:spPr/>
    </dgm:pt>
    <dgm:pt modelId="{FA4BD83D-54D2-41DB-A06C-2D0642B7E8DC}" type="pres">
      <dgm:prSet presAssocID="{FDB6D0BB-91F0-4E13-9A6E-1C7A98C60A5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DCB8E659-C3E6-4B4E-9524-4C3A675DC84E}" type="pres">
      <dgm:prSet presAssocID="{FDB6D0BB-91F0-4E13-9A6E-1C7A98C60A5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0CBEE400-1F9A-4F73-A972-7BE5B1BCA4EC}" type="presOf" srcId="{FDB6D0BB-91F0-4E13-9A6E-1C7A98C60A56}" destId="{FA4BD83D-54D2-41DB-A06C-2D0642B7E8DC}" srcOrd="0" destOrd="0" presId="urn:microsoft.com/office/officeart/2005/8/layout/hList1"/>
    <dgm:cxn modelId="{56868401-A27E-4E94-AEAC-2347A54F4AF2}" type="presOf" srcId="{5D44DE22-FC14-4EB8-B47B-E53C5493F13D}" destId="{ECA2D430-58D9-4154-89E9-F7BBBF692354}" srcOrd="0" destOrd="1" presId="urn:microsoft.com/office/officeart/2005/8/layout/hList1"/>
    <dgm:cxn modelId="{2671AE04-CC38-4799-872D-C36E525111B3}" srcId="{4F1B422A-AF13-453D-A342-F9440D1B6A7F}" destId="{1A60645F-6324-4E46-862B-8A3730C4A161}" srcOrd="1" destOrd="0" parTransId="{740337D8-A0A1-4EA7-8985-60B119E544DA}" sibTransId="{ACFD9FAE-C299-4A85-8607-E3087ABBA2B3}"/>
    <dgm:cxn modelId="{670A6E0E-7101-4578-8C90-DB306F6CD791}" srcId="{FDB6D0BB-91F0-4E13-9A6E-1C7A98C60A56}" destId="{FBDC62B4-CF8B-4C99-B8CF-4A3423DC575A}" srcOrd="2" destOrd="0" parTransId="{2AFE9B1E-D4EA-489E-986F-72135E04A6F4}" sibTransId="{CB2A22DF-85AC-4C42-BAD9-25A6FBD5731E}"/>
    <dgm:cxn modelId="{CD101618-3275-47BE-B0D5-3A0BC90305ED}" srcId="{FE7B4DE7-FC26-4F4F-8891-F6B6E1A0336D}" destId="{5D44DE22-FC14-4EB8-B47B-E53C5493F13D}" srcOrd="1" destOrd="0" parTransId="{666D6FE3-546E-4ACF-858F-038EF4F29079}" sibTransId="{3DC880FA-9A1F-4068-B7FF-84BF224DEE99}"/>
    <dgm:cxn modelId="{84E4FA25-64E6-4272-AF8A-E51A124CA3DD}" type="presOf" srcId="{F679179B-D74A-4757-AA23-BF98C9E71993}" destId="{DCB8E659-C3E6-4B4E-9524-4C3A675DC84E}" srcOrd="0" destOrd="3" presId="urn:microsoft.com/office/officeart/2005/8/layout/hList1"/>
    <dgm:cxn modelId="{51EB2E36-7614-4142-847B-3914C290F80D}" srcId="{FDB6D0BB-91F0-4E13-9A6E-1C7A98C60A56}" destId="{1B758475-BC39-448E-AE29-E41DB83D5579}" srcOrd="1" destOrd="0" parTransId="{40312E3E-D731-4DC4-A42D-6631DE70C698}" sibTransId="{5B30B63B-B856-45A1-845F-6B92BD53218E}"/>
    <dgm:cxn modelId="{41F2F262-E0B8-4E81-B077-FF2959008A81}" srcId="{4F1B422A-AF13-453D-A342-F9440D1B6A7F}" destId="{5AA495D6-1780-4196-A1B5-BB03B85BB77F}" srcOrd="0" destOrd="0" parTransId="{E11DC803-8C80-44DA-8D73-AAB46FFA3EF0}" sibTransId="{0BCCA49A-9F8F-41C3-BA12-A50670A2EA72}"/>
    <dgm:cxn modelId="{E83ED243-EFAF-4E52-8116-EA3F11A884DE}" srcId="{FDB6D0BB-91F0-4E13-9A6E-1C7A98C60A56}" destId="{2473C3F1-4238-4520-AF90-878A9755EA5C}" srcOrd="4" destOrd="0" parTransId="{CBBF9FE8-63DD-4C35-A259-085EAF9FDBC4}" sibTransId="{70B44164-E465-43A1-9A00-2C27E79E54FF}"/>
    <dgm:cxn modelId="{F66DD24A-FBF1-4350-819B-204EDE960068}" type="presOf" srcId="{2473C3F1-4238-4520-AF90-878A9755EA5C}" destId="{DCB8E659-C3E6-4B4E-9524-4C3A675DC84E}" srcOrd="0" destOrd="4" presId="urn:microsoft.com/office/officeart/2005/8/layout/hList1"/>
    <dgm:cxn modelId="{5ABBE84B-51A4-4FDD-AF3C-1E1267E47DA1}" srcId="{FE7B4DE7-FC26-4F4F-8891-F6B6E1A0336D}" destId="{A7144D82-E2E3-4132-A805-FA832645C67E}" srcOrd="0" destOrd="0" parTransId="{A9258166-64FE-4E0E-B5DF-A56E9BE361CC}" sibTransId="{A664DA5C-4447-4CC3-BFE7-C432F3D200E5}"/>
    <dgm:cxn modelId="{5CD14E6E-3891-47E5-98BC-F7BBC26FFA99}" type="presOf" srcId="{A7144D82-E2E3-4132-A805-FA832645C67E}" destId="{ECA2D430-58D9-4154-89E9-F7BBBF692354}" srcOrd="0" destOrd="0" presId="urn:microsoft.com/office/officeart/2005/8/layout/hList1"/>
    <dgm:cxn modelId="{88AADC6F-0DC5-4370-B7F7-3F3FAC149ED3}" srcId="{4D0D55C0-AFA7-4189-A933-D294A7613947}" destId="{4F1B422A-AF13-453D-A342-F9440D1B6A7F}" srcOrd="0" destOrd="0" parTransId="{EF05ED85-FD8B-4769-ACE9-F58797721D35}" sibTransId="{E5281B35-A559-4E39-917A-E048808D6839}"/>
    <dgm:cxn modelId="{7FDD747F-93F8-41B7-BCF4-5ACA6A0B5CC4}" type="presOf" srcId="{1A60645F-6324-4E46-862B-8A3730C4A161}" destId="{5CE56710-D524-427D-86F9-11B63F27EA52}" srcOrd="0" destOrd="1" presId="urn:microsoft.com/office/officeart/2005/8/layout/hList1"/>
    <dgm:cxn modelId="{E9DB5D84-E0DA-4AB3-B568-35FCA7E23701}" type="presOf" srcId="{68A087E5-1EB1-4724-B5F7-827BBD3A880F}" destId="{DCB8E659-C3E6-4B4E-9524-4C3A675DC84E}" srcOrd="0" destOrd="0" presId="urn:microsoft.com/office/officeart/2005/8/layout/hList1"/>
    <dgm:cxn modelId="{5FF72086-F216-4EF6-A435-E7FEDA3096AF}" type="presOf" srcId="{5AA495D6-1780-4196-A1B5-BB03B85BB77F}" destId="{5CE56710-D524-427D-86F9-11B63F27EA52}" srcOrd="0" destOrd="0" presId="urn:microsoft.com/office/officeart/2005/8/layout/hList1"/>
    <dgm:cxn modelId="{08561195-5BE3-4918-8789-2B6056E25F11}" type="presOf" srcId="{FBDC62B4-CF8B-4C99-B8CF-4A3423DC575A}" destId="{DCB8E659-C3E6-4B4E-9524-4C3A675DC84E}" srcOrd="0" destOrd="2" presId="urn:microsoft.com/office/officeart/2005/8/layout/hList1"/>
    <dgm:cxn modelId="{D481DFAA-6430-4168-8B89-AEE94D45A440}" srcId="{4D0D55C0-AFA7-4189-A933-D294A7613947}" destId="{FE7B4DE7-FC26-4F4F-8891-F6B6E1A0336D}" srcOrd="1" destOrd="0" parTransId="{9F47CA97-3A74-49BE-A5DB-445B8F1931AB}" sibTransId="{2FB7730B-99A0-4ED6-B3A5-4F974AA3A83A}"/>
    <dgm:cxn modelId="{C8E7F6AE-9622-4D20-931B-B876858E9AD7}" type="presOf" srcId="{FE7B4DE7-FC26-4F4F-8891-F6B6E1A0336D}" destId="{44A75432-C307-4A22-852E-361BA10E7034}" srcOrd="0" destOrd="0" presId="urn:microsoft.com/office/officeart/2005/8/layout/hList1"/>
    <dgm:cxn modelId="{D1C766BE-CA2C-4575-A65E-B2EB467F1EF8}" type="presOf" srcId="{4F1B422A-AF13-453D-A342-F9440D1B6A7F}" destId="{E42595D5-9C1E-4CB3-8215-122BFED5F828}" srcOrd="0" destOrd="0" presId="urn:microsoft.com/office/officeart/2005/8/layout/hList1"/>
    <dgm:cxn modelId="{936045C1-97E7-4316-AB0E-C7B87C3D3136}" srcId="{4F1B422A-AF13-453D-A342-F9440D1B6A7F}" destId="{A05FCC28-6E36-43C7-A725-A6959A02A2A0}" srcOrd="3" destOrd="0" parTransId="{C8955206-E1C6-4591-B72F-C6DABA7C9ED4}" sibTransId="{C2F0F5A8-8E92-4579-8384-CEE197E43F16}"/>
    <dgm:cxn modelId="{823DB6C4-1C4D-44B5-A437-C2904B4C41BE}" srcId="{FDB6D0BB-91F0-4E13-9A6E-1C7A98C60A56}" destId="{68A087E5-1EB1-4724-B5F7-827BBD3A880F}" srcOrd="0" destOrd="0" parTransId="{4D888A7E-5A94-49BF-A7F9-2AEA034A9578}" sibTransId="{5F9B93C6-87DF-4FA3-801E-FAFA42AD5B50}"/>
    <dgm:cxn modelId="{A94C70C5-2854-475B-8148-28A30263F3DF}" srcId="{FDB6D0BB-91F0-4E13-9A6E-1C7A98C60A56}" destId="{F679179B-D74A-4757-AA23-BF98C9E71993}" srcOrd="3" destOrd="0" parTransId="{F498DFBE-0988-433B-B08F-AC5F713C0775}" sibTransId="{5DC00711-FDB7-44C2-B736-712AD680B25F}"/>
    <dgm:cxn modelId="{95982CD7-335E-4E63-B56D-7E860B1833E0}" srcId="{4D0D55C0-AFA7-4189-A933-D294A7613947}" destId="{FDB6D0BB-91F0-4E13-9A6E-1C7A98C60A56}" srcOrd="2" destOrd="0" parTransId="{541FB356-31D7-4356-A130-4C583BB36E18}" sibTransId="{5FE3659B-BDF2-4B34-99CF-601A22436211}"/>
    <dgm:cxn modelId="{01E967D8-2296-474B-80D0-DE3BD1BADBFE}" type="presOf" srcId="{29991DC4-0754-4D21-9139-EDF0ADD06FA9}" destId="{5CE56710-D524-427D-86F9-11B63F27EA52}" srcOrd="0" destOrd="2" presId="urn:microsoft.com/office/officeart/2005/8/layout/hList1"/>
    <dgm:cxn modelId="{A972DFE3-00E1-4E71-B7E7-7C50AE0414B3}" type="presOf" srcId="{A05FCC28-6E36-43C7-A725-A6959A02A2A0}" destId="{5CE56710-D524-427D-86F9-11B63F27EA52}" srcOrd="0" destOrd="3" presId="urn:microsoft.com/office/officeart/2005/8/layout/hList1"/>
    <dgm:cxn modelId="{8A2BC2F0-8B3B-44CB-92BE-5406FAC2F9D1}" srcId="{4F1B422A-AF13-453D-A342-F9440D1B6A7F}" destId="{29991DC4-0754-4D21-9139-EDF0ADD06FA9}" srcOrd="2" destOrd="0" parTransId="{8A4F213B-55BC-4098-AE60-45832E773691}" sibTransId="{6543E1D0-17EA-426A-B2F5-DA73BCDDB132}"/>
    <dgm:cxn modelId="{2AA052F3-DBE0-4661-B9B8-F12738B964B0}" type="presOf" srcId="{1B758475-BC39-448E-AE29-E41DB83D5579}" destId="{DCB8E659-C3E6-4B4E-9524-4C3A675DC84E}" srcOrd="0" destOrd="1" presId="urn:microsoft.com/office/officeart/2005/8/layout/hList1"/>
    <dgm:cxn modelId="{AEF9DCF5-3748-4F33-9266-856AE368A3EA}" type="presOf" srcId="{4D0D55C0-AFA7-4189-A933-D294A7613947}" destId="{F8D39FC2-F728-482D-8419-903BF8F34B3A}" srcOrd="0" destOrd="0" presId="urn:microsoft.com/office/officeart/2005/8/layout/hList1"/>
    <dgm:cxn modelId="{304BB073-928E-404A-B538-7DB3FE373CF7}" type="presParOf" srcId="{F8D39FC2-F728-482D-8419-903BF8F34B3A}" destId="{4EDCD8B5-6C26-4C14-899A-FE537717FCC4}" srcOrd="0" destOrd="0" presId="urn:microsoft.com/office/officeart/2005/8/layout/hList1"/>
    <dgm:cxn modelId="{6C32FA43-6CD8-4CAB-B56D-0E995A32D378}" type="presParOf" srcId="{4EDCD8B5-6C26-4C14-899A-FE537717FCC4}" destId="{E42595D5-9C1E-4CB3-8215-122BFED5F828}" srcOrd="0" destOrd="0" presId="urn:microsoft.com/office/officeart/2005/8/layout/hList1"/>
    <dgm:cxn modelId="{75B27921-C8DD-4755-AD95-602FAE0BB279}" type="presParOf" srcId="{4EDCD8B5-6C26-4C14-899A-FE537717FCC4}" destId="{5CE56710-D524-427D-86F9-11B63F27EA52}" srcOrd="1" destOrd="0" presId="urn:microsoft.com/office/officeart/2005/8/layout/hList1"/>
    <dgm:cxn modelId="{18E2AEAB-8B7C-4716-86E5-0DB3D6DC9AFC}" type="presParOf" srcId="{F8D39FC2-F728-482D-8419-903BF8F34B3A}" destId="{5A2E25B2-C84C-426A-BD39-5ECA82C2F37C}" srcOrd="1" destOrd="0" presId="urn:microsoft.com/office/officeart/2005/8/layout/hList1"/>
    <dgm:cxn modelId="{93980F39-0DF4-4344-BA2B-3E3FD46962A5}" type="presParOf" srcId="{F8D39FC2-F728-482D-8419-903BF8F34B3A}" destId="{DA97EC34-38EA-46AE-898C-DA3F090FC5D9}" srcOrd="2" destOrd="0" presId="urn:microsoft.com/office/officeart/2005/8/layout/hList1"/>
    <dgm:cxn modelId="{6C3E90DC-8123-476D-88D1-078ABE037579}" type="presParOf" srcId="{DA97EC34-38EA-46AE-898C-DA3F090FC5D9}" destId="{44A75432-C307-4A22-852E-361BA10E7034}" srcOrd="0" destOrd="0" presId="urn:microsoft.com/office/officeart/2005/8/layout/hList1"/>
    <dgm:cxn modelId="{90CD3CF7-BBA2-4FAC-810A-EE1B7278A547}" type="presParOf" srcId="{DA97EC34-38EA-46AE-898C-DA3F090FC5D9}" destId="{ECA2D430-58D9-4154-89E9-F7BBBF692354}" srcOrd="1" destOrd="0" presId="urn:microsoft.com/office/officeart/2005/8/layout/hList1"/>
    <dgm:cxn modelId="{AA433F19-89AF-4849-8029-5BADA6D90DF5}" type="presParOf" srcId="{F8D39FC2-F728-482D-8419-903BF8F34B3A}" destId="{83DE6581-CAAD-46E8-BB1B-797B3EEDD24B}" srcOrd="3" destOrd="0" presId="urn:microsoft.com/office/officeart/2005/8/layout/hList1"/>
    <dgm:cxn modelId="{75B6CBFE-8593-4B49-AE09-6830A9E8289A}" type="presParOf" srcId="{F8D39FC2-F728-482D-8419-903BF8F34B3A}" destId="{59A404EB-BDDD-4133-AD66-DCA88C22B76F}" srcOrd="4" destOrd="0" presId="urn:microsoft.com/office/officeart/2005/8/layout/hList1"/>
    <dgm:cxn modelId="{81C50F44-5CEB-4975-82ED-8A675697FF0E}" type="presParOf" srcId="{59A404EB-BDDD-4133-AD66-DCA88C22B76F}" destId="{FA4BD83D-54D2-41DB-A06C-2D0642B7E8DC}" srcOrd="0" destOrd="0" presId="urn:microsoft.com/office/officeart/2005/8/layout/hList1"/>
    <dgm:cxn modelId="{80189812-581D-418F-AAE6-91C85F793C5B}" type="presParOf" srcId="{59A404EB-BDDD-4133-AD66-DCA88C22B76F}" destId="{DCB8E659-C3E6-4B4E-9524-4C3A675DC8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1250CE-7D52-4CCD-8ACF-A262B76BFD53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ACD4DF35-CF2C-463F-BAC1-7881AE27E425}">
      <dgm:prSet phldrT="[Texto]"/>
      <dgm:spPr/>
      <dgm:t>
        <a:bodyPr/>
        <a:lstStyle/>
        <a:p>
          <a:r>
            <a:rPr lang="pt-BR" dirty="0" err="1"/>
            <a:t>Cadúnico</a:t>
          </a:r>
          <a:r>
            <a:rPr lang="pt-BR" dirty="0"/>
            <a:t> V7</a:t>
          </a:r>
        </a:p>
      </dgm:t>
    </dgm:pt>
    <dgm:pt modelId="{29B15CAB-6A2B-4CB6-8635-D8250FFA9B1B}" type="parTrans" cxnId="{2E77FF24-3AD8-4357-9EE2-4CF9D80CEE1D}">
      <dgm:prSet/>
      <dgm:spPr/>
      <dgm:t>
        <a:bodyPr/>
        <a:lstStyle/>
        <a:p>
          <a:endParaRPr lang="pt-BR"/>
        </a:p>
      </dgm:t>
    </dgm:pt>
    <dgm:pt modelId="{0AF5EC04-9F44-4F56-8F91-9A92D5947CC6}" type="sibTrans" cxnId="{2E77FF24-3AD8-4357-9EE2-4CF9D80CEE1D}">
      <dgm:prSet/>
      <dgm:spPr/>
      <dgm:t>
        <a:bodyPr/>
        <a:lstStyle/>
        <a:p>
          <a:endParaRPr lang="pt-BR"/>
        </a:p>
      </dgm:t>
    </dgm:pt>
    <dgm:pt modelId="{ACD45880-D88C-4F12-9622-C06FE43CF907}">
      <dgm:prSet phldrT="[Texto]"/>
      <dgm:spPr/>
      <dgm:t>
        <a:bodyPr/>
        <a:lstStyle/>
        <a:p>
          <a:r>
            <a:rPr lang="pt-BR" dirty="0" err="1"/>
            <a:t>Sibec</a:t>
          </a:r>
          <a:endParaRPr lang="pt-BR" dirty="0"/>
        </a:p>
      </dgm:t>
    </dgm:pt>
    <dgm:pt modelId="{C229DD6A-52C2-45E3-A9C6-83B85612A43E}" type="parTrans" cxnId="{D48F1E15-905E-401A-8D0B-D53DFDE0CD6E}">
      <dgm:prSet/>
      <dgm:spPr/>
      <dgm:t>
        <a:bodyPr/>
        <a:lstStyle/>
        <a:p>
          <a:endParaRPr lang="pt-BR"/>
        </a:p>
      </dgm:t>
    </dgm:pt>
    <dgm:pt modelId="{03EC8025-D3DF-49F1-B2AA-093082AEED5C}" type="sibTrans" cxnId="{D48F1E15-905E-401A-8D0B-D53DFDE0CD6E}">
      <dgm:prSet/>
      <dgm:spPr/>
      <dgm:t>
        <a:bodyPr/>
        <a:lstStyle/>
        <a:p>
          <a:endParaRPr lang="pt-BR"/>
        </a:p>
      </dgm:t>
    </dgm:pt>
    <dgm:pt modelId="{3B7A415F-FE6D-457C-A274-7BE4B878D9FE}">
      <dgm:prSet phldrT="[Texto]"/>
      <dgm:spPr/>
      <dgm:t>
        <a:bodyPr/>
        <a:lstStyle/>
        <a:p>
          <a:r>
            <a:rPr lang="pt-BR" dirty="0" err="1"/>
            <a:t>Sigpbf</a:t>
          </a:r>
          <a:endParaRPr lang="pt-BR" dirty="0"/>
        </a:p>
      </dgm:t>
    </dgm:pt>
    <dgm:pt modelId="{9202849C-ED9D-4557-898B-6DAC7F1656F3}" type="parTrans" cxnId="{A95BE347-A3DF-4894-9D7B-E09BD8B372E9}">
      <dgm:prSet/>
      <dgm:spPr/>
      <dgm:t>
        <a:bodyPr/>
        <a:lstStyle/>
        <a:p>
          <a:endParaRPr lang="pt-BR"/>
        </a:p>
      </dgm:t>
    </dgm:pt>
    <dgm:pt modelId="{A686364A-6299-4350-B2B3-072B1F37CA07}" type="sibTrans" cxnId="{A95BE347-A3DF-4894-9D7B-E09BD8B372E9}">
      <dgm:prSet/>
      <dgm:spPr/>
      <dgm:t>
        <a:bodyPr/>
        <a:lstStyle/>
        <a:p>
          <a:endParaRPr lang="pt-BR"/>
        </a:p>
      </dgm:t>
    </dgm:pt>
    <dgm:pt modelId="{66E33124-4CDB-44A0-A3FE-87E92660E89F}">
      <dgm:prSet phldrT="[Texto]"/>
      <dgm:spPr/>
      <dgm:t>
        <a:bodyPr/>
        <a:lstStyle/>
        <a:p>
          <a:r>
            <a:rPr lang="pt-BR" dirty="0" err="1"/>
            <a:t>Cecad</a:t>
          </a:r>
          <a:endParaRPr lang="pt-BR" dirty="0"/>
        </a:p>
      </dgm:t>
    </dgm:pt>
    <dgm:pt modelId="{151E5472-12C7-4A44-BB0E-4E0E1D4CDF56}" type="parTrans" cxnId="{B17134AE-E03D-4082-B260-780D8EED2A5C}">
      <dgm:prSet/>
      <dgm:spPr/>
      <dgm:t>
        <a:bodyPr/>
        <a:lstStyle/>
        <a:p>
          <a:endParaRPr lang="pt-BR"/>
        </a:p>
      </dgm:t>
    </dgm:pt>
    <dgm:pt modelId="{56782DFD-D294-4A05-BE04-88FDC3BE903D}" type="sibTrans" cxnId="{B17134AE-E03D-4082-B260-780D8EED2A5C}">
      <dgm:prSet/>
      <dgm:spPr/>
      <dgm:t>
        <a:bodyPr/>
        <a:lstStyle/>
        <a:p>
          <a:endParaRPr lang="pt-BR"/>
        </a:p>
      </dgm:t>
    </dgm:pt>
    <dgm:pt modelId="{494A35B5-27EA-4A1C-8702-5142763CA95C}">
      <dgm:prSet phldrT="[Texto]"/>
      <dgm:spPr/>
      <dgm:t>
        <a:bodyPr/>
        <a:lstStyle/>
        <a:p>
          <a:r>
            <a:rPr lang="pt-BR" dirty="0"/>
            <a:t>Portal </a:t>
          </a:r>
          <a:r>
            <a:rPr lang="pt-BR" dirty="0" err="1"/>
            <a:t>Cadúnico</a:t>
          </a:r>
          <a:endParaRPr lang="pt-BR" dirty="0"/>
        </a:p>
      </dgm:t>
    </dgm:pt>
    <dgm:pt modelId="{0E1AFF5C-BC6D-4258-8E72-5DA045660422}" type="parTrans" cxnId="{0517E8AD-450E-4B72-852B-439B35365909}">
      <dgm:prSet/>
      <dgm:spPr/>
      <dgm:t>
        <a:bodyPr/>
        <a:lstStyle/>
        <a:p>
          <a:endParaRPr lang="pt-BR"/>
        </a:p>
      </dgm:t>
    </dgm:pt>
    <dgm:pt modelId="{B7DCAF0D-83ED-4495-AA45-1EEA263906A8}" type="sibTrans" cxnId="{0517E8AD-450E-4B72-852B-439B35365909}">
      <dgm:prSet/>
      <dgm:spPr/>
      <dgm:t>
        <a:bodyPr/>
        <a:lstStyle/>
        <a:p>
          <a:endParaRPr lang="pt-BR"/>
        </a:p>
      </dgm:t>
    </dgm:pt>
    <dgm:pt modelId="{98B852DE-0AB4-49FA-BC6E-C77A473B631A}">
      <dgm:prSet/>
      <dgm:spPr/>
      <dgm:t>
        <a:bodyPr/>
        <a:lstStyle/>
        <a:p>
          <a:r>
            <a:rPr lang="pt-BR" dirty="0"/>
            <a:t>Vis Data</a:t>
          </a:r>
        </a:p>
      </dgm:t>
    </dgm:pt>
    <dgm:pt modelId="{7990465E-D943-4E29-AC4A-10FD1C598463}" type="parTrans" cxnId="{268B73D6-BEE8-425C-8BED-49D325BFA38A}">
      <dgm:prSet/>
      <dgm:spPr/>
      <dgm:t>
        <a:bodyPr/>
        <a:lstStyle/>
        <a:p>
          <a:endParaRPr lang="pt-BR"/>
        </a:p>
      </dgm:t>
    </dgm:pt>
    <dgm:pt modelId="{657CFFCE-835D-43AD-B6BE-ECD401492A92}" type="sibTrans" cxnId="{268B73D6-BEE8-425C-8BED-49D325BFA38A}">
      <dgm:prSet/>
      <dgm:spPr/>
      <dgm:t>
        <a:bodyPr/>
        <a:lstStyle/>
        <a:p>
          <a:endParaRPr lang="pt-BR"/>
        </a:p>
      </dgm:t>
    </dgm:pt>
    <dgm:pt modelId="{D0F6E159-1732-4A1C-8E35-75701328F86E}">
      <dgm:prSet/>
      <dgm:spPr/>
      <dgm:t>
        <a:bodyPr/>
        <a:lstStyle/>
        <a:p>
          <a:r>
            <a:rPr lang="pt-BR" dirty="0"/>
            <a:t>Excel?</a:t>
          </a:r>
        </a:p>
      </dgm:t>
    </dgm:pt>
    <dgm:pt modelId="{EC434EE3-F7C4-48F9-8375-9E124EFEFCBE}" type="parTrans" cxnId="{14C5A310-052C-446A-A7C3-8C9DDFAEA70E}">
      <dgm:prSet/>
      <dgm:spPr/>
      <dgm:t>
        <a:bodyPr/>
        <a:lstStyle/>
        <a:p>
          <a:endParaRPr lang="pt-BR"/>
        </a:p>
      </dgm:t>
    </dgm:pt>
    <dgm:pt modelId="{1E00EF29-BB20-4872-A6AD-42CDBCC9E239}" type="sibTrans" cxnId="{14C5A310-052C-446A-A7C3-8C9DDFAEA70E}">
      <dgm:prSet/>
      <dgm:spPr/>
      <dgm:t>
        <a:bodyPr/>
        <a:lstStyle/>
        <a:p>
          <a:endParaRPr lang="pt-BR"/>
        </a:p>
      </dgm:t>
    </dgm:pt>
    <dgm:pt modelId="{DEBDD521-6A9C-4088-967D-469084FF3F1D}" type="pres">
      <dgm:prSet presAssocID="{E51250CE-7D52-4CCD-8ACF-A262B76BFD53}" presName="diagram" presStyleCnt="0">
        <dgm:presLayoutVars>
          <dgm:dir/>
          <dgm:resizeHandles val="exact"/>
        </dgm:presLayoutVars>
      </dgm:prSet>
      <dgm:spPr/>
    </dgm:pt>
    <dgm:pt modelId="{0AF8B057-4226-48BB-9600-56E59937EF84}" type="pres">
      <dgm:prSet presAssocID="{ACD4DF35-CF2C-463F-BAC1-7881AE27E425}" presName="node" presStyleLbl="node1" presStyleIdx="0" presStyleCnt="7">
        <dgm:presLayoutVars>
          <dgm:bulletEnabled val="1"/>
        </dgm:presLayoutVars>
      </dgm:prSet>
      <dgm:spPr/>
    </dgm:pt>
    <dgm:pt modelId="{83D4AA3F-540D-4B03-B346-CF72F99D04E9}" type="pres">
      <dgm:prSet presAssocID="{0AF5EC04-9F44-4F56-8F91-9A92D5947CC6}" presName="sibTrans" presStyleCnt="0"/>
      <dgm:spPr/>
    </dgm:pt>
    <dgm:pt modelId="{00BED0F1-EB19-4329-B24F-88406ACBD0A2}" type="pres">
      <dgm:prSet presAssocID="{ACD45880-D88C-4F12-9622-C06FE43CF907}" presName="node" presStyleLbl="node1" presStyleIdx="1" presStyleCnt="7">
        <dgm:presLayoutVars>
          <dgm:bulletEnabled val="1"/>
        </dgm:presLayoutVars>
      </dgm:prSet>
      <dgm:spPr/>
    </dgm:pt>
    <dgm:pt modelId="{D72E32B4-D28D-4E6D-ADD7-A3FEB73FDC1C}" type="pres">
      <dgm:prSet presAssocID="{03EC8025-D3DF-49F1-B2AA-093082AEED5C}" presName="sibTrans" presStyleCnt="0"/>
      <dgm:spPr/>
    </dgm:pt>
    <dgm:pt modelId="{D575F906-CD91-46E9-A7C2-3BA52BC71C55}" type="pres">
      <dgm:prSet presAssocID="{3B7A415F-FE6D-457C-A274-7BE4B878D9FE}" presName="node" presStyleLbl="node1" presStyleIdx="2" presStyleCnt="7">
        <dgm:presLayoutVars>
          <dgm:bulletEnabled val="1"/>
        </dgm:presLayoutVars>
      </dgm:prSet>
      <dgm:spPr/>
    </dgm:pt>
    <dgm:pt modelId="{D4A355CE-A02C-4A33-BA5C-99A499F942D1}" type="pres">
      <dgm:prSet presAssocID="{A686364A-6299-4350-B2B3-072B1F37CA07}" presName="sibTrans" presStyleCnt="0"/>
      <dgm:spPr/>
    </dgm:pt>
    <dgm:pt modelId="{0F1191F4-9F47-474C-BB2D-9C85EB3D8AD3}" type="pres">
      <dgm:prSet presAssocID="{66E33124-4CDB-44A0-A3FE-87E92660E89F}" presName="node" presStyleLbl="node1" presStyleIdx="3" presStyleCnt="7">
        <dgm:presLayoutVars>
          <dgm:bulletEnabled val="1"/>
        </dgm:presLayoutVars>
      </dgm:prSet>
      <dgm:spPr/>
    </dgm:pt>
    <dgm:pt modelId="{CC9E500F-8768-4409-825C-BAD956AAA463}" type="pres">
      <dgm:prSet presAssocID="{56782DFD-D294-4A05-BE04-88FDC3BE903D}" presName="sibTrans" presStyleCnt="0"/>
      <dgm:spPr/>
    </dgm:pt>
    <dgm:pt modelId="{4CFC04DA-F0CA-4CF8-99E3-C05B31CEBE34}" type="pres">
      <dgm:prSet presAssocID="{494A35B5-27EA-4A1C-8702-5142763CA95C}" presName="node" presStyleLbl="node1" presStyleIdx="4" presStyleCnt="7">
        <dgm:presLayoutVars>
          <dgm:bulletEnabled val="1"/>
        </dgm:presLayoutVars>
      </dgm:prSet>
      <dgm:spPr/>
    </dgm:pt>
    <dgm:pt modelId="{4C572784-DD13-48DB-B67F-FA8E85D6E272}" type="pres">
      <dgm:prSet presAssocID="{B7DCAF0D-83ED-4495-AA45-1EEA263906A8}" presName="sibTrans" presStyleCnt="0"/>
      <dgm:spPr/>
    </dgm:pt>
    <dgm:pt modelId="{57B48C6B-B1A2-440C-A958-C444A76C1DC1}" type="pres">
      <dgm:prSet presAssocID="{98B852DE-0AB4-49FA-BC6E-C77A473B631A}" presName="node" presStyleLbl="node1" presStyleIdx="5" presStyleCnt="7">
        <dgm:presLayoutVars>
          <dgm:bulletEnabled val="1"/>
        </dgm:presLayoutVars>
      </dgm:prSet>
      <dgm:spPr/>
    </dgm:pt>
    <dgm:pt modelId="{FB6DDD25-6864-4154-895A-9D874DD540D9}" type="pres">
      <dgm:prSet presAssocID="{657CFFCE-835D-43AD-B6BE-ECD401492A92}" presName="sibTrans" presStyleCnt="0"/>
      <dgm:spPr/>
    </dgm:pt>
    <dgm:pt modelId="{D3185636-849B-4FB8-8473-A2E9890AC8FF}" type="pres">
      <dgm:prSet presAssocID="{D0F6E159-1732-4A1C-8E35-75701328F86E}" presName="node" presStyleLbl="node1" presStyleIdx="6" presStyleCnt="7">
        <dgm:presLayoutVars>
          <dgm:bulletEnabled val="1"/>
        </dgm:presLayoutVars>
      </dgm:prSet>
      <dgm:spPr/>
    </dgm:pt>
  </dgm:ptLst>
  <dgm:cxnLst>
    <dgm:cxn modelId="{14C5A310-052C-446A-A7C3-8C9DDFAEA70E}" srcId="{E51250CE-7D52-4CCD-8ACF-A262B76BFD53}" destId="{D0F6E159-1732-4A1C-8E35-75701328F86E}" srcOrd="6" destOrd="0" parTransId="{EC434EE3-F7C4-48F9-8375-9E124EFEFCBE}" sibTransId="{1E00EF29-BB20-4872-A6AD-42CDBCC9E239}"/>
    <dgm:cxn modelId="{D48F1E15-905E-401A-8D0B-D53DFDE0CD6E}" srcId="{E51250CE-7D52-4CCD-8ACF-A262B76BFD53}" destId="{ACD45880-D88C-4F12-9622-C06FE43CF907}" srcOrd="1" destOrd="0" parTransId="{C229DD6A-52C2-45E3-A9C6-83B85612A43E}" sibTransId="{03EC8025-D3DF-49F1-B2AA-093082AEED5C}"/>
    <dgm:cxn modelId="{2E77FF24-3AD8-4357-9EE2-4CF9D80CEE1D}" srcId="{E51250CE-7D52-4CCD-8ACF-A262B76BFD53}" destId="{ACD4DF35-CF2C-463F-BAC1-7881AE27E425}" srcOrd="0" destOrd="0" parTransId="{29B15CAB-6A2B-4CB6-8635-D8250FFA9B1B}" sibTransId="{0AF5EC04-9F44-4F56-8F91-9A92D5947CC6}"/>
    <dgm:cxn modelId="{40AC0B42-7AC6-40CE-8DDE-414D12C92DD4}" type="presOf" srcId="{ACD4DF35-CF2C-463F-BAC1-7881AE27E425}" destId="{0AF8B057-4226-48BB-9600-56E59937EF84}" srcOrd="0" destOrd="0" presId="urn:microsoft.com/office/officeart/2005/8/layout/default"/>
    <dgm:cxn modelId="{A95BE347-A3DF-4894-9D7B-E09BD8B372E9}" srcId="{E51250CE-7D52-4CCD-8ACF-A262B76BFD53}" destId="{3B7A415F-FE6D-457C-A274-7BE4B878D9FE}" srcOrd="2" destOrd="0" parTransId="{9202849C-ED9D-4557-898B-6DAC7F1656F3}" sibTransId="{A686364A-6299-4350-B2B3-072B1F37CA07}"/>
    <dgm:cxn modelId="{7AD66848-9F14-48C2-9300-9E6D8D1AEF90}" type="presOf" srcId="{E51250CE-7D52-4CCD-8ACF-A262B76BFD53}" destId="{DEBDD521-6A9C-4088-967D-469084FF3F1D}" srcOrd="0" destOrd="0" presId="urn:microsoft.com/office/officeart/2005/8/layout/default"/>
    <dgm:cxn modelId="{7FBBBF87-69AF-4F4D-9917-E36D9271D211}" type="presOf" srcId="{D0F6E159-1732-4A1C-8E35-75701328F86E}" destId="{D3185636-849B-4FB8-8473-A2E9890AC8FF}" srcOrd="0" destOrd="0" presId="urn:microsoft.com/office/officeart/2005/8/layout/default"/>
    <dgm:cxn modelId="{2468278F-435E-4D6A-B785-F5F55578B9A3}" type="presOf" srcId="{3B7A415F-FE6D-457C-A274-7BE4B878D9FE}" destId="{D575F906-CD91-46E9-A7C2-3BA52BC71C55}" srcOrd="0" destOrd="0" presId="urn:microsoft.com/office/officeart/2005/8/layout/default"/>
    <dgm:cxn modelId="{053AA99D-3DCC-4EA3-A347-F0606D9D6F8A}" type="presOf" srcId="{ACD45880-D88C-4F12-9622-C06FE43CF907}" destId="{00BED0F1-EB19-4329-B24F-88406ACBD0A2}" srcOrd="0" destOrd="0" presId="urn:microsoft.com/office/officeart/2005/8/layout/default"/>
    <dgm:cxn modelId="{0517E8AD-450E-4B72-852B-439B35365909}" srcId="{E51250CE-7D52-4CCD-8ACF-A262B76BFD53}" destId="{494A35B5-27EA-4A1C-8702-5142763CA95C}" srcOrd="4" destOrd="0" parTransId="{0E1AFF5C-BC6D-4258-8E72-5DA045660422}" sibTransId="{B7DCAF0D-83ED-4495-AA45-1EEA263906A8}"/>
    <dgm:cxn modelId="{B17134AE-E03D-4082-B260-780D8EED2A5C}" srcId="{E51250CE-7D52-4CCD-8ACF-A262B76BFD53}" destId="{66E33124-4CDB-44A0-A3FE-87E92660E89F}" srcOrd="3" destOrd="0" parTransId="{151E5472-12C7-4A44-BB0E-4E0E1D4CDF56}" sibTransId="{56782DFD-D294-4A05-BE04-88FDC3BE903D}"/>
    <dgm:cxn modelId="{26CAADB8-C343-404D-976D-74F5404B0F16}" type="presOf" srcId="{494A35B5-27EA-4A1C-8702-5142763CA95C}" destId="{4CFC04DA-F0CA-4CF8-99E3-C05B31CEBE34}" srcOrd="0" destOrd="0" presId="urn:microsoft.com/office/officeart/2005/8/layout/default"/>
    <dgm:cxn modelId="{268B73D6-BEE8-425C-8BED-49D325BFA38A}" srcId="{E51250CE-7D52-4CCD-8ACF-A262B76BFD53}" destId="{98B852DE-0AB4-49FA-BC6E-C77A473B631A}" srcOrd="5" destOrd="0" parTransId="{7990465E-D943-4E29-AC4A-10FD1C598463}" sibTransId="{657CFFCE-835D-43AD-B6BE-ECD401492A92}"/>
    <dgm:cxn modelId="{86E221EC-635D-4F08-8F3D-A1786D0435C7}" type="presOf" srcId="{98B852DE-0AB4-49FA-BC6E-C77A473B631A}" destId="{57B48C6B-B1A2-440C-A958-C444A76C1DC1}" srcOrd="0" destOrd="0" presId="urn:microsoft.com/office/officeart/2005/8/layout/default"/>
    <dgm:cxn modelId="{F01D7BFF-1E01-461F-B043-97923EE0540A}" type="presOf" srcId="{66E33124-4CDB-44A0-A3FE-87E92660E89F}" destId="{0F1191F4-9F47-474C-BB2D-9C85EB3D8AD3}" srcOrd="0" destOrd="0" presId="urn:microsoft.com/office/officeart/2005/8/layout/default"/>
    <dgm:cxn modelId="{D34D9203-F5B3-4F4A-8626-0CE35685CE04}" type="presParOf" srcId="{DEBDD521-6A9C-4088-967D-469084FF3F1D}" destId="{0AF8B057-4226-48BB-9600-56E59937EF84}" srcOrd="0" destOrd="0" presId="urn:microsoft.com/office/officeart/2005/8/layout/default"/>
    <dgm:cxn modelId="{B766F7DF-8C05-4467-9F7F-6BE86FB0E9A8}" type="presParOf" srcId="{DEBDD521-6A9C-4088-967D-469084FF3F1D}" destId="{83D4AA3F-540D-4B03-B346-CF72F99D04E9}" srcOrd="1" destOrd="0" presId="urn:microsoft.com/office/officeart/2005/8/layout/default"/>
    <dgm:cxn modelId="{DB85250A-5DF2-4233-8326-FFCE095F3733}" type="presParOf" srcId="{DEBDD521-6A9C-4088-967D-469084FF3F1D}" destId="{00BED0F1-EB19-4329-B24F-88406ACBD0A2}" srcOrd="2" destOrd="0" presId="urn:microsoft.com/office/officeart/2005/8/layout/default"/>
    <dgm:cxn modelId="{3862B204-6B3B-4B06-ACA3-49467510D43E}" type="presParOf" srcId="{DEBDD521-6A9C-4088-967D-469084FF3F1D}" destId="{D72E32B4-D28D-4E6D-ADD7-A3FEB73FDC1C}" srcOrd="3" destOrd="0" presId="urn:microsoft.com/office/officeart/2005/8/layout/default"/>
    <dgm:cxn modelId="{89515939-8215-46D7-8FF0-0D54B019FD0C}" type="presParOf" srcId="{DEBDD521-6A9C-4088-967D-469084FF3F1D}" destId="{D575F906-CD91-46E9-A7C2-3BA52BC71C55}" srcOrd="4" destOrd="0" presId="urn:microsoft.com/office/officeart/2005/8/layout/default"/>
    <dgm:cxn modelId="{11A689AC-AA54-4435-9568-654C3E789EBD}" type="presParOf" srcId="{DEBDD521-6A9C-4088-967D-469084FF3F1D}" destId="{D4A355CE-A02C-4A33-BA5C-99A499F942D1}" srcOrd="5" destOrd="0" presId="urn:microsoft.com/office/officeart/2005/8/layout/default"/>
    <dgm:cxn modelId="{87C3D0C8-6184-4DB2-97E0-35CDF9DE52AD}" type="presParOf" srcId="{DEBDD521-6A9C-4088-967D-469084FF3F1D}" destId="{0F1191F4-9F47-474C-BB2D-9C85EB3D8AD3}" srcOrd="6" destOrd="0" presId="urn:microsoft.com/office/officeart/2005/8/layout/default"/>
    <dgm:cxn modelId="{25C1B97B-72D6-41FD-BC93-B3ABC732EFC3}" type="presParOf" srcId="{DEBDD521-6A9C-4088-967D-469084FF3F1D}" destId="{CC9E500F-8768-4409-825C-BAD956AAA463}" srcOrd="7" destOrd="0" presId="urn:microsoft.com/office/officeart/2005/8/layout/default"/>
    <dgm:cxn modelId="{6CE437DC-5D92-44C7-92D7-BCCF1E85E039}" type="presParOf" srcId="{DEBDD521-6A9C-4088-967D-469084FF3F1D}" destId="{4CFC04DA-F0CA-4CF8-99E3-C05B31CEBE34}" srcOrd="8" destOrd="0" presId="urn:microsoft.com/office/officeart/2005/8/layout/default"/>
    <dgm:cxn modelId="{BA655B84-BC41-4DD4-B34F-214E435E5E44}" type="presParOf" srcId="{DEBDD521-6A9C-4088-967D-469084FF3F1D}" destId="{4C572784-DD13-48DB-B67F-FA8E85D6E272}" srcOrd="9" destOrd="0" presId="urn:microsoft.com/office/officeart/2005/8/layout/default"/>
    <dgm:cxn modelId="{95AF9D18-12C7-449D-9333-57F427DD8EEB}" type="presParOf" srcId="{DEBDD521-6A9C-4088-967D-469084FF3F1D}" destId="{57B48C6B-B1A2-440C-A958-C444A76C1DC1}" srcOrd="10" destOrd="0" presId="urn:microsoft.com/office/officeart/2005/8/layout/default"/>
    <dgm:cxn modelId="{6F5E2C16-F34F-457A-93FF-FD98A96FDCE8}" type="presParOf" srcId="{DEBDD521-6A9C-4088-967D-469084FF3F1D}" destId="{FB6DDD25-6864-4154-895A-9D874DD540D9}" srcOrd="11" destOrd="0" presId="urn:microsoft.com/office/officeart/2005/8/layout/default"/>
    <dgm:cxn modelId="{A437115A-E9FA-476E-97C1-570FA206628D}" type="presParOf" srcId="{DEBDD521-6A9C-4088-967D-469084FF3F1D}" destId="{D3185636-849B-4FB8-8473-A2E9890AC8FF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595D5-9C1E-4CB3-8215-122BFED5F828}">
      <dsp:nvSpPr>
        <dsp:cNvPr id="0" name=""/>
        <dsp:cNvSpPr/>
      </dsp:nvSpPr>
      <dsp:spPr>
        <a:xfrm>
          <a:off x="3452" y="46301"/>
          <a:ext cx="3366492" cy="720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CONHECIMENTO</a:t>
          </a:r>
        </a:p>
      </dsp:txBody>
      <dsp:txXfrm>
        <a:off x="3452" y="46301"/>
        <a:ext cx="3366492" cy="720000"/>
      </dsp:txXfrm>
    </dsp:sp>
    <dsp:sp modelId="{5CE56710-D524-427D-86F9-11B63F27EA52}">
      <dsp:nvSpPr>
        <dsp:cNvPr id="0" name=""/>
        <dsp:cNvSpPr/>
      </dsp:nvSpPr>
      <dsp:spPr>
        <a:xfrm>
          <a:off x="3452" y="766301"/>
          <a:ext cx="3366492" cy="304308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Capacitações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Sistemas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Relatórios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Legislação e Informes</a:t>
          </a:r>
        </a:p>
      </dsp:txBody>
      <dsp:txXfrm>
        <a:off x="3452" y="766301"/>
        <a:ext cx="3366492" cy="3043089"/>
      </dsp:txXfrm>
    </dsp:sp>
    <dsp:sp modelId="{44A75432-C307-4A22-852E-361BA10E7034}">
      <dsp:nvSpPr>
        <dsp:cNvPr id="0" name=""/>
        <dsp:cNvSpPr/>
      </dsp:nvSpPr>
      <dsp:spPr>
        <a:xfrm>
          <a:off x="3841253" y="46301"/>
          <a:ext cx="3366492" cy="7200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ESTRUTURA FÍSICA</a:t>
          </a:r>
        </a:p>
      </dsp:txBody>
      <dsp:txXfrm>
        <a:off x="3841253" y="46301"/>
        <a:ext cx="3366492" cy="720000"/>
      </dsp:txXfrm>
    </dsp:sp>
    <dsp:sp modelId="{ECA2D430-58D9-4154-89E9-F7BBBF692354}">
      <dsp:nvSpPr>
        <dsp:cNvPr id="0" name=""/>
        <dsp:cNvSpPr/>
      </dsp:nvSpPr>
      <dsp:spPr>
        <a:xfrm>
          <a:off x="3841253" y="766301"/>
          <a:ext cx="3366492" cy="304308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Ponto de Cadastramento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Visitas Domiciliares</a:t>
          </a:r>
        </a:p>
      </dsp:txBody>
      <dsp:txXfrm>
        <a:off x="3841253" y="766301"/>
        <a:ext cx="3366492" cy="3043089"/>
      </dsp:txXfrm>
    </dsp:sp>
    <dsp:sp modelId="{FA4BD83D-54D2-41DB-A06C-2D0642B7E8DC}">
      <dsp:nvSpPr>
        <dsp:cNvPr id="0" name=""/>
        <dsp:cNvSpPr/>
      </dsp:nvSpPr>
      <dsp:spPr>
        <a:xfrm>
          <a:off x="7679055" y="46301"/>
          <a:ext cx="3366492" cy="7200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ATUAÇÃO</a:t>
          </a:r>
        </a:p>
      </dsp:txBody>
      <dsp:txXfrm>
        <a:off x="7679055" y="46301"/>
        <a:ext cx="3366492" cy="720000"/>
      </dsp:txXfrm>
    </dsp:sp>
    <dsp:sp modelId="{DCB8E659-C3E6-4B4E-9524-4C3A675DC84E}">
      <dsp:nvSpPr>
        <dsp:cNvPr id="0" name=""/>
        <dsp:cNvSpPr/>
      </dsp:nvSpPr>
      <dsp:spPr>
        <a:xfrm>
          <a:off x="7679055" y="766301"/>
          <a:ext cx="3366492" cy="304308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Atualização Cadastral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Manutenção PBF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Informação aos Usuários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Fiscalização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500" kern="1200" dirty="0"/>
            <a:t>Controle Social</a:t>
          </a:r>
        </a:p>
      </dsp:txBody>
      <dsp:txXfrm>
        <a:off x="7679055" y="766301"/>
        <a:ext cx="3366492" cy="30430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8B057-4226-48BB-9600-56E59937EF84}">
      <dsp:nvSpPr>
        <dsp:cNvPr id="0" name=""/>
        <dsp:cNvSpPr/>
      </dsp:nvSpPr>
      <dsp:spPr>
        <a:xfrm>
          <a:off x="3369" y="204941"/>
          <a:ext cx="2673522" cy="160411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 err="1"/>
            <a:t>Cadúnico</a:t>
          </a:r>
          <a:r>
            <a:rPr lang="pt-BR" sz="4300" kern="1200" dirty="0"/>
            <a:t> V7</a:t>
          </a:r>
        </a:p>
      </dsp:txBody>
      <dsp:txXfrm>
        <a:off x="3369" y="204941"/>
        <a:ext cx="2673522" cy="1604113"/>
      </dsp:txXfrm>
    </dsp:sp>
    <dsp:sp modelId="{00BED0F1-EB19-4329-B24F-88406ACBD0A2}">
      <dsp:nvSpPr>
        <dsp:cNvPr id="0" name=""/>
        <dsp:cNvSpPr/>
      </dsp:nvSpPr>
      <dsp:spPr>
        <a:xfrm>
          <a:off x="2944244" y="204941"/>
          <a:ext cx="2673522" cy="160411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 err="1"/>
            <a:t>Sibec</a:t>
          </a:r>
          <a:endParaRPr lang="pt-BR" sz="4300" kern="1200" dirty="0"/>
        </a:p>
      </dsp:txBody>
      <dsp:txXfrm>
        <a:off x="2944244" y="204941"/>
        <a:ext cx="2673522" cy="1604113"/>
      </dsp:txXfrm>
    </dsp:sp>
    <dsp:sp modelId="{D575F906-CD91-46E9-A7C2-3BA52BC71C55}">
      <dsp:nvSpPr>
        <dsp:cNvPr id="0" name=""/>
        <dsp:cNvSpPr/>
      </dsp:nvSpPr>
      <dsp:spPr>
        <a:xfrm>
          <a:off x="5885119" y="204941"/>
          <a:ext cx="2673522" cy="160411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 err="1"/>
            <a:t>Sigpbf</a:t>
          </a:r>
          <a:endParaRPr lang="pt-BR" sz="4300" kern="1200" dirty="0"/>
        </a:p>
      </dsp:txBody>
      <dsp:txXfrm>
        <a:off x="5885119" y="204941"/>
        <a:ext cx="2673522" cy="1604113"/>
      </dsp:txXfrm>
    </dsp:sp>
    <dsp:sp modelId="{0F1191F4-9F47-474C-BB2D-9C85EB3D8AD3}">
      <dsp:nvSpPr>
        <dsp:cNvPr id="0" name=""/>
        <dsp:cNvSpPr/>
      </dsp:nvSpPr>
      <dsp:spPr>
        <a:xfrm>
          <a:off x="8825994" y="204941"/>
          <a:ext cx="2673522" cy="160411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 err="1"/>
            <a:t>Cecad</a:t>
          </a:r>
          <a:endParaRPr lang="pt-BR" sz="4300" kern="1200" dirty="0"/>
        </a:p>
      </dsp:txBody>
      <dsp:txXfrm>
        <a:off x="8825994" y="204941"/>
        <a:ext cx="2673522" cy="1604113"/>
      </dsp:txXfrm>
    </dsp:sp>
    <dsp:sp modelId="{4CFC04DA-F0CA-4CF8-99E3-C05B31CEBE34}">
      <dsp:nvSpPr>
        <dsp:cNvPr id="0" name=""/>
        <dsp:cNvSpPr/>
      </dsp:nvSpPr>
      <dsp:spPr>
        <a:xfrm>
          <a:off x="1473807" y="2076407"/>
          <a:ext cx="2673522" cy="160411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Portal </a:t>
          </a:r>
          <a:r>
            <a:rPr lang="pt-BR" sz="4300" kern="1200" dirty="0" err="1"/>
            <a:t>Cadúnico</a:t>
          </a:r>
          <a:endParaRPr lang="pt-BR" sz="4300" kern="1200" dirty="0"/>
        </a:p>
      </dsp:txBody>
      <dsp:txXfrm>
        <a:off x="1473807" y="2076407"/>
        <a:ext cx="2673522" cy="1604113"/>
      </dsp:txXfrm>
    </dsp:sp>
    <dsp:sp modelId="{57B48C6B-B1A2-440C-A958-C444A76C1DC1}">
      <dsp:nvSpPr>
        <dsp:cNvPr id="0" name=""/>
        <dsp:cNvSpPr/>
      </dsp:nvSpPr>
      <dsp:spPr>
        <a:xfrm>
          <a:off x="4414682" y="2076407"/>
          <a:ext cx="2673522" cy="160411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Vis Data</a:t>
          </a:r>
        </a:p>
      </dsp:txBody>
      <dsp:txXfrm>
        <a:off x="4414682" y="2076407"/>
        <a:ext cx="2673522" cy="1604113"/>
      </dsp:txXfrm>
    </dsp:sp>
    <dsp:sp modelId="{D3185636-849B-4FB8-8473-A2E9890AC8FF}">
      <dsp:nvSpPr>
        <dsp:cNvPr id="0" name=""/>
        <dsp:cNvSpPr/>
      </dsp:nvSpPr>
      <dsp:spPr>
        <a:xfrm>
          <a:off x="7355557" y="2076407"/>
          <a:ext cx="2673522" cy="160411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Excel?</a:t>
          </a:r>
        </a:p>
      </dsp:txBody>
      <dsp:txXfrm>
        <a:off x="7355557" y="2076407"/>
        <a:ext cx="2673522" cy="16041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6792CC-7C5A-AFEE-33E1-AE4633734C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94B6735-3C68-228A-1D4C-AA1F4B0C9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8A0179D-6B1A-6AE4-745E-C9548426F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2474E89-555F-1972-94F6-F21EB08E9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1C37BE-5349-2783-DC0A-3CC7A2919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131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F1A939-2AF7-54C3-A115-751FDB649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EB643B8-38F9-D746-5FB8-239476B251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2169B8-743E-1BCE-8E91-CF3545237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79E94E-98D6-D6B1-1C95-563610F51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322CA45-11A0-56D4-B787-8A9513B1D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432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DF05E73-573D-EF75-6FA7-1F1EE9BB4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2C64AF-A876-10CB-30AB-A9EC664598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4308FB7-4455-B56B-9EEA-99BB4F8F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4D80CB6-478A-32B6-73C4-378E440F4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8E84A3-E33C-4CBD-E5A1-D44ED1DCF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0009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0CF7F5-CD63-9ABC-9DD6-4DCAD56BD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BF78FF-9BEB-4BB3-82DD-8C615897E0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7E6580-4D7E-44B2-6236-20D482C8E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7CAC6D-A3CC-8937-B2C8-B2023DCED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AFF6E52-16B0-1B4C-BD00-408BA5E44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3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EE4532-C9C4-3B26-C33B-8CE2B12BE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F20A729-0256-98ED-D4BA-1DB72177D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C1E29F-26D2-7CC2-FFF1-9ACAC1D40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FFD181-0A52-F5FE-8105-FA840C630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343621-2808-30A6-8C74-2799C4775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272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8B05A2-D0BE-EAF0-EBE8-8AB7F929C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112915F-B769-5AE7-5279-BF1C52D9C5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D4A79C8-F87B-D91A-65CC-1A318FAF8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9943780-6C8F-1A4F-F64C-96F9F193B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BA7B044-740B-1C02-E674-464ABD3CF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C122711-F688-ED4A-E68F-6DBE36E35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3022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F3FF48-89E5-A94E-BE89-FBB47E9B9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07CB700-3CD3-EC4D-4504-EFB166F9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66DED72-1022-8D6F-4969-7A6FE798F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E7D1A8F-992C-7C8E-F6F2-2C01140710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C3598E2-F028-F515-4AD7-5B48F8D080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A50D480-A8DC-255E-DB7B-A71213B66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0A6BCEC-DCAD-79C4-5D9B-229092076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B0363B3-A9B8-AC7F-FE5D-4FE23C1B3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466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23B407-C28C-AA2D-4A19-C6BB5BCC8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1D8790E-BD2D-8B1A-1392-2D4DFEB3B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9C96CAC-D5CF-E1A1-4EA5-03CFD84A5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7D5977A-443D-DAFA-DE7D-7DD96BC55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374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EF2C3FD-7231-99AA-DAA4-3E19E8CBD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2B773C1-02F7-A9D6-8593-1526F58A1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E4D3D1F-48D7-86E6-30E4-52830579B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8220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5FBFBD-A87A-2280-A431-867A49400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33E480-5351-C661-B891-257E87A63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C60C9AC-9120-E305-CB84-4FF1A90A5B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6EE0B60-27BE-89EF-BEAF-1F0EA8E65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E1B821C-519F-5286-BD79-9D0E25C98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013E439-EA74-730B-18EE-A7EFA7F3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4959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AF564-D190-9498-949A-CA471BD2C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300C57D-F867-7C73-F617-ACD936294B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A22B811-319F-BD27-3567-3CAC41792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2CA88A4-B01E-2077-FBBB-DD3C697A9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B55FAA5-7322-3366-148B-A8CA9C167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D8CB925-19C3-D7E6-A3CD-1720B64DE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064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D57BA5F-6EF5-475E-C76F-D0410AD81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24E084E-14EC-DBC1-CADD-4E225D0C3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A2706C8-03C1-2A39-5C6C-B46E42976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83536D-7042-41F2-8EDF-DC1F673C6CE9}" type="datetimeFigureOut">
              <a:rPr lang="pt-BR" smtClean="0"/>
              <a:t>22/03/2024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2ED89B-05AA-D765-20EB-722470522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AF7206-229F-394D-F894-E780A3D9D0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7824CC-C012-4B39-B289-CE90F3A326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055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ecad.cidadania.gov.br/painel03.php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aplicacoes.mds.gov.br/sagi/ri/relatorios/cidadania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aplicacoes.mds.gov.br/sagi/ri/relatorios/cidadania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aplicacoes.mds.gov.br/sagi/ri/relatorios/cidadania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fif"/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f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pixabay.com/es/whatsapp-icono-transparente-logo-2071331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s://arz.wikipedia.org/wiki/%D8%A7%D9%86%D8%B3%D8%AA%D8%AC%D8%B1%D8%A7%D9%85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adunico.dataprev.gov.br/portal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6EF9C0-B4DF-566D-4267-156DFF995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78088" y="1375582"/>
            <a:ext cx="8289336" cy="2387600"/>
          </a:xfrm>
        </p:spPr>
        <p:txBody>
          <a:bodyPr>
            <a:normAutofit fontScale="90000"/>
          </a:bodyPr>
          <a:lstStyle/>
          <a:p>
            <a:r>
              <a:rPr lang="pt-BR" dirty="0"/>
              <a:t>CADASTRO ÚNICO E PROGRAMA BOLSA FAMÍLIA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C0072E-A24E-E1D5-6276-3E8D4B97E2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0658" y="4389828"/>
            <a:ext cx="9144000" cy="1655762"/>
          </a:xfrm>
        </p:spPr>
        <p:txBody>
          <a:bodyPr/>
          <a:lstStyle/>
          <a:p>
            <a:r>
              <a:rPr lang="pt-BR" b="1" dirty="0"/>
              <a:t>Estratégias para o trabalho de Qualificação Cadastral do </a:t>
            </a:r>
            <a:r>
              <a:rPr lang="pt-BR" b="1" dirty="0" err="1"/>
              <a:t>CadÚnico</a:t>
            </a:r>
            <a:r>
              <a:rPr lang="pt-BR" b="1" dirty="0"/>
              <a:t>/Bolsa Família</a:t>
            </a:r>
          </a:p>
        </p:txBody>
      </p:sp>
    </p:spTree>
    <p:extLst>
      <p:ext uri="{BB962C8B-B14F-4D97-AF65-F5344CB8AC3E}">
        <p14:creationId xmlns:p14="http://schemas.microsoft.com/office/powerpoint/2010/main" val="4096292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819D9D8-4BB6-70E7-7661-7429BD7044F9}"/>
              </a:ext>
            </a:extLst>
          </p:cNvPr>
          <p:cNvSpPr txBox="1"/>
          <p:nvPr/>
        </p:nvSpPr>
        <p:spPr>
          <a:xfrm>
            <a:off x="331305" y="2001079"/>
            <a:ext cx="615553" cy="462328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t-BR" sz="2800" dirty="0">
                <a:hlinkClick r:id="rId3"/>
              </a:rPr>
              <a:t>CECAD 2.0 (cidadania.gov.br)</a:t>
            </a:r>
            <a:endParaRPr lang="pt-BR" sz="2800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999FE0B-F424-E5D0-654A-9BC82D4591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t="14061" r="4692" b="9351"/>
          <a:stretch/>
        </p:blipFill>
        <p:spPr>
          <a:xfrm>
            <a:off x="1681639" y="1776779"/>
            <a:ext cx="10179056" cy="484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48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147517"/>
            <a:ext cx="8123903" cy="1325563"/>
          </a:xfrm>
        </p:spPr>
        <p:txBody>
          <a:bodyPr/>
          <a:lstStyle/>
          <a:p>
            <a:pPr algn="ctr"/>
            <a:r>
              <a:rPr lang="pt-BR" dirty="0"/>
              <a:t>Conhecendo a nossa realidade!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7165" y="2074710"/>
            <a:ext cx="1025462" cy="4192172"/>
          </a:xfrm>
        </p:spPr>
        <p:txBody>
          <a:bodyPr vert="vert270">
            <a:normAutofit/>
          </a:bodyPr>
          <a:lstStyle/>
          <a:p>
            <a:pPr marL="0" indent="0">
              <a:buNone/>
            </a:pPr>
            <a:r>
              <a:rPr lang="pt-BR" b="1" dirty="0">
                <a:hlinkClick r:id="rId2"/>
              </a:rPr>
              <a:t>Relatório de Informações - RI v.4 (mds.gov.br)</a:t>
            </a:r>
            <a:endParaRPr lang="pt-BR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3D9670A-F2CC-57EE-59AE-EC70C94115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038" t="15700" r="17154" b="6894"/>
          <a:stretch/>
        </p:blipFill>
        <p:spPr>
          <a:xfrm>
            <a:off x="4435174" y="1473080"/>
            <a:ext cx="6609520" cy="518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276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147517"/>
            <a:ext cx="8123903" cy="1325563"/>
          </a:xfrm>
        </p:spPr>
        <p:txBody>
          <a:bodyPr/>
          <a:lstStyle/>
          <a:p>
            <a:pPr algn="ctr"/>
            <a:r>
              <a:rPr lang="pt-BR" dirty="0"/>
              <a:t>Conhecendo a nossa realidade!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516" y="2247772"/>
            <a:ext cx="1025462" cy="4192172"/>
          </a:xfrm>
        </p:spPr>
        <p:txBody>
          <a:bodyPr vert="vert270">
            <a:normAutofit/>
          </a:bodyPr>
          <a:lstStyle/>
          <a:p>
            <a:pPr marL="0" indent="0">
              <a:buNone/>
            </a:pPr>
            <a:r>
              <a:rPr lang="pt-BR" b="1" dirty="0">
                <a:hlinkClick r:id="rId2"/>
              </a:rPr>
              <a:t>Relatório de Informações - RI v.4 (mds.gov.br)</a:t>
            </a:r>
            <a:endParaRPr lang="pt-BR" b="1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7D83DF3-480C-FEE4-728A-B9EABA4240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53" t="32491" r="65962" b="13857"/>
          <a:stretch/>
        </p:blipFill>
        <p:spPr>
          <a:xfrm>
            <a:off x="2672862" y="1977234"/>
            <a:ext cx="9358101" cy="473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757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147517"/>
            <a:ext cx="8123903" cy="1325563"/>
          </a:xfrm>
        </p:spPr>
        <p:txBody>
          <a:bodyPr/>
          <a:lstStyle/>
          <a:p>
            <a:pPr algn="ctr"/>
            <a:r>
              <a:rPr lang="pt-BR" dirty="0"/>
              <a:t>Conhecendo a nossa realidade!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516" y="2247772"/>
            <a:ext cx="1025462" cy="4192172"/>
          </a:xfrm>
        </p:spPr>
        <p:txBody>
          <a:bodyPr vert="vert270">
            <a:normAutofit/>
          </a:bodyPr>
          <a:lstStyle/>
          <a:p>
            <a:pPr marL="0" indent="0">
              <a:buNone/>
            </a:pPr>
            <a:r>
              <a:rPr lang="pt-BR" b="1" dirty="0">
                <a:hlinkClick r:id="rId2"/>
              </a:rPr>
              <a:t>Relatório de Informações - RI v.4 (mds.gov.br)</a:t>
            </a:r>
            <a:endParaRPr lang="pt-BR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48BE866-08A7-DAFF-DCC8-0702C9BB4C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1" t="21024" r="67231" b="16314"/>
          <a:stretch/>
        </p:blipFill>
        <p:spPr>
          <a:xfrm>
            <a:off x="3446585" y="1387165"/>
            <a:ext cx="8454683" cy="532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90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pPr algn="ctr"/>
            <a:r>
              <a:rPr lang="pt-BR" dirty="0"/>
              <a:t>NÚMERO DE FAMÍLIAS</a:t>
            </a:r>
          </a:p>
        </p:txBody>
      </p:sp>
      <p:graphicFrame>
        <p:nvGraphicFramePr>
          <p:cNvPr id="4" name="Espaço Reservado para Conteúdo 5">
            <a:extLst>
              <a:ext uri="{FF2B5EF4-FFF2-40B4-BE49-F238E27FC236}">
                <a16:creationId xmlns:a16="http://schemas.microsoft.com/office/drawing/2014/main" id="{8D5F3017-A595-8EC4-60F0-E5F2C5541D0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08870" y="2006600"/>
          <a:ext cx="8252791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1285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Legislação e Informes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BDE3FE8-8F04-A798-0165-8EDB0DA668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923" t="14881" r="2039" b="7713"/>
          <a:stretch/>
        </p:blipFill>
        <p:spPr>
          <a:xfrm>
            <a:off x="281355" y="2099603"/>
            <a:ext cx="5613009" cy="265879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998B03B-B1EC-9B15-5E8E-BAFA889D14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115" t="22594" r="12769" b="7304"/>
          <a:stretch/>
        </p:blipFill>
        <p:spPr>
          <a:xfrm>
            <a:off x="6096000" y="2099603"/>
            <a:ext cx="5814645" cy="381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162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Estrutura Física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r>
              <a:rPr lang="pt-BR" dirty="0"/>
              <a:t>Como está nosso local de atendimento?</a:t>
            </a:r>
          </a:p>
          <a:p>
            <a:pPr lvl="1"/>
            <a:r>
              <a:rPr lang="pt-BR" dirty="0"/>
              <a:t>Recepção;</a:t>
            </a:r>
          </a:p>
          <a:p>
            <a:pPr lvl="1"/>
            <a:r>
              <a:rPr lang="pt-BR" dirty="0"/>
              <a:t>Computadores;</a:t>
            </a:r>
          </a:p>
          <a:p>
            <a:pPr lvl="1"/>
            <a:r>
              <a:rPr lang="pt-BR" dirty="0"/>
              <a:t>Guichês;</a:t>
            </a:r>
          </a:p>
          <a:p>
            <a:pPr lvl="1"/>
            <a:r>
              <a:rPr lang="pt-BR" dirty="0"/>
              <a:t>Fardamento;</a:t>
            </a:r>
          </a:p>
          <a:p>
            <a:pPr lvl="1"/>
            <a:r>
              <a:rPr lang="pt-BR" dirty="0"/>
              <a:t>Painel de chamada;</a:t>
            </a:r>
          </a:p>
          <a:p>
            <a:pPr lvl="1"/>
            <a:r>
              <a:rPr lang="pt-BR" dirty="0"/>
              <a:t>Crachás dos entrevistadores...</a:t>
            </a:r>
          </a:p>
          <a:p>
            <a:r>
              <a:rPr lang="pt-BR" dirty="0"/>
              <a:t>Tenho veículo e meios para realização de visitas domiciliares?</a:t>
            </a:r>
          </a:p>
          <a:p>
            <a:pPr lvl="1"/>
            <a:r>
              <a:rPr lang="pt-BR" dirty="0"/>
              <a:t>Veículo adequado</a:t>
            </a:r>
          </a:p>
          <a:p>
            <a:pPr lvl="1"/>
            <a:r>
              <a:rPr lang="pt-BR" dirty="0"/>
              <a:t>Equipe para realização de visitas</a:t>
            </a:r>
          </a:p>
        </p:txBody>
      </p:sp>
    </p:spTree>
    <p:extLst>
      <p:ext uri="{BB962C8B-B14F-4D97-AF65-F5344CB8AC3E}">
        <p14:creationId xmlns:p14="http://schemas.microsoft.com/office/powerpoint/2010/main" val="97716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no interior, geladeira, pequeno, aberto&#10;&#10;Descrição gerada automaticamente">
            <a:extLst>
              <a:ext uri="{FF2B5EF4-FFF2-40B4-BE49-F238E27FC236}">
                <a16:creationId xmlns:a16="http://schemas.microsoft.com/office/drawing/2014/main" id="{1C31CBFA-8F83-297D-6912-D022359E11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08" r="-2" b="13246"/>
          <a:stretch/>
        </p:blipFill>
        <p:spPr>
          <a:xfrm>
            <a:off x="6887045" y="10"/>
            <a:ext cx="4661488" cy="3104198"/>
          </a:xfrm>
          <a:prstGeom prst="rect">
            <a:avLst/>
          </a:prstGeom>
        </p:spPr>
      </p:pic>
      <p:pic>
        <p:nvPicPr>
          <p:cNvPr id="5" name="Imagem 4" descr="Homem sentado em frente a televisão&#10;&#10;Descrição gerada automaticamente com confiança média">
            <a:extLst>
              <a:ext uri="{FF2B5EF4-FFF2-40B4-BE49-F238E27FC236}">
                <a16:creationId xmlns:a16="http://schemas.microsoft.com/office/drawing/2014/main" id="{C06586DF-AD18-9021-797C-4EE6D7CE29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1" r="-1" b="-1"/>
          <a:stretch/>
        </p:blipFill>
        <p:spPr>
          <a:xfrm>
            <a:off x="5419264" y="3265080"/>
            <a:ext cx="6129269" cy="3592925"/>
          </a:xfrm>
          <a:prstGeom prst="rect">
            <a:avLst/>
          </a:prstGeom>
        </p:spPr>
      </p:pic>
      <p:pic>
        <p:nvPicPr>
          <p:cNvPr id="7" name="Imagem 6" descr="Rosto de uma biblioteca&#10;&#10;Descrição gerada automaticamente com confiança baixa">
            <a:extLst>
              <a:ext uri="{FF2B5EF4-FFF2-40B4-BE49-F238E27FC236}">
                <a16:creationId xmlns:a16="http://schemas.microsoft.com/office/drawing/2014/main" id="{3C49ECB6-5936-5813-70FE-BBED5C61DE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5" r="1" b="20002"/>
          <a:stretch/>
        </p:blipFill>
        <p:spPr>
          <a:xfrm>
            <a:off x="643467" y="-5"/>
            <a:ext cx="6082711" cy="3920044"/>
          </a:xfrm>
          <a:custGeom>
            <a:avLst/>
            <a:gdLst/>
            <a:ahLst/>
            <a:cxnLst/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</p:spPr>
      </p:pic>
      <p:sp>
        <p:nvSpPr>
          <p:cNvPr id="16" name="Rectangle 13">
            <a:extLst>
              <a:ext uri="{FF2B5EF4-FFF2-40B4-BE49-F238E27FC236}">
                <a16:creationId xmlns:a16="http://schemas.microsoft.com/office/drawing/2014/main" id="{749FA6A2-2239-4EF2-9EB3-B1DC295FE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728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B6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 descr="Pessoas em pé em frente a lareira&#10;&#10;Descrição gerada automaticamente com confiança baixa">
            <a:extLst>
              <a:ext uri="{FF2B5EF4-FFF2-40B4-BE49-F238E27FC236}">
                <a16:creationId xmlns:a16="http://schemas.microsoft.com/office/drawing/2014/main" id="{C5BD59BB-DEB6-6BF5-390E-BD6DE7C0A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065" y="643467"/>
            <a:ext cx="3133724" cy="5571066"/>
          </a:xfrm>
          <a:prstGeom prst="rect">
            <a:avLst/>
          </a:prstGeom>
        </p:spPr>
      </p:pic>
      <p:sp>
        <p:nvSpPr>
          <p:cNvPr id="20" name="Rectangle 15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m 6" descr="Pessoas na frente de uma casa&#10;&#10;Descrição gerada automaticamente com confiança média">
            <a:extLst>
              <a:ext uri="{FF2B5EF4-FFF2-40B4-BE49-F238E27FC236}">
                <a16:creationId xmlns:a16="http://schemas.microsoft.com/office/drawing/2014/main" id="{7DA03EC3-16EB-93A5-6C56-EB6B52C60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922" y="643467"/>
            <a:ext cx="4178299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8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IGDPBF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r>
              <a:rPr lang="pt-BR" dirty="0"/>
              <a:t>Os recursos do IGDPBF devem ser utilizados para que os municípios busquem, de forma continuada, aprimorar a Gestão do PBF e do Cadastro Único: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Gestão do Cadastro Único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Gestão intersetorial de condicionalidades e integrada com os benefícios e serviços socioassistenciais previstos na Lei Orgânica da Assistência Social (Loas).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Gestão de benefícios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Controle social: acompanhamento e fiscalização do PBF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36D376F-5BF7-B337-7CEC-D76B1308B5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532" t="46916" r="16654" b="29176"/>
          <a:stretch/>
        </p:blipFill>
        <p:spPr>
          <a:xfrm>
            <a:off x="5941139" y="46239"/>
            <a:ext cx="5574892" cy="223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25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xto&#10;&#10;Descrição gerada automaticamente">
            <a:extLst>
              <a:ext uri="{FF2B5EF4-FFF2-40B4-BE49-F238E27FC236}">
                <a16:creationId xmlns:a16="http://schemas.microsoft.com/office/drawing/2014/main" id="{366E2F8E-ADAF-0DCA-CEF2-C3A862DF68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78"/>
          <a:stretch/>
        </p:blipFill>
        <p:spPr>
          <a:xfrm>
            <a:off x="7313344" y="-21732"/>
            <a:ext cx="4878656" cy="6879732"/>
          </a:xfrm>
          <a:prstGeom prst="rect">
            <a:avLst/>
          </a:prstGeom>
        </p:spPr>
      </p:pic>
      <p:pic>
        <p:nvPicPr>
          <p:cNvPr id="9" name="Imagem 8" descr="Logotipo, Ícone&#10;&#10;Descrição gerada automaticamente">
            <a:extLst>
              <a:ext uri="{FF2B5EF4-FFF2-40B4-BE49-F238E27FC236}">
                <a16:creationId xmlns:a16="http://schemas.microsoft.com/office/drawing/2014/main" id="{8D46128E-8F90-B995-10EC-54CCF0C97F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878315" y="3072317"/>
            <a:ext cx="1139124" cy="113912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4C7D2A87-56A6-7DD4-48B9-6DCFDAFF791A}"/>
              </a:ext>
            </a:extLst>
          </p:cNvPr>
          <p:cNvSpPr txBox="1"/>
          <p:nvPr/>
        </p:nvSpPr>
        <p:spPr>
          <a:xfrm>
            <a:off x="4225239" y="3349491"/>
            <a:ext cx="3088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/>
              <a:t>@jose2otavio</a:t>
            </a:r>
          </a:p>
        </p:txBody>
      </p:sp>
      <p:pic>
        <p:nvPicPr>
          <p:cNvPr id="11" name="Imagem 10" descr="Desenho preto e branco&#10;&#10;Descrição gerada automaticamente com confiança baixa">
            <a:extLst>
              <a:ext uri="{FF2B5EF4-FFF2-40B4-BE49-F238E27FC236}">
                <a16:creationId xmlns:a16="http://schemas.microsoft.com/office/drawing/2014/main" id="{AE457D1B-D289-0911-B66E-20A7A3CBB1E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20396" r="23470"/>
          <a:stretch/>
        </p:blipFill>
        <p:spPr>
          <a:xfrm>
            <a:off x="2607093" y="4459414"/>
            <a:ext cx="1410346" cy="1413252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FD736BE4-6C73-20F0-5B2F-F3ED08D8563B}"/>
              </a:ext>
            </a:extLst>
          </p:cNvPr>
          <p:cNvSpPr txBox="1"/>
          <p:nvPr/>
        </p:nvSpPr>
        <p:spPr>
          <a:xfrm>
            <a:off x="4033074" y="4873652"/>
            <a:ext cx="3088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/>
              <a:t>(84) 99972-4606</a:t>
            </a:r>
          </a:p>
        </p:txBody>
      </p:sp>
    </p:spTree>
    <p:extLst>
      <p:ext uri="{BB962C8B-B14F-4D97-AF65-F5344CB8AC3E}">
        <p14:creationId xmlns:p14="http://schemas.microsoft.com/office/powerpoint/2010/main" val="422985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Estrutura Física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697AF7C-3206-BDDE-F3FD-958386A11F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16" t="25529" r="2615" b="8532"/>
          <a:stretch/>
        </p:blipFill>
        <p:spPr>
          <a:xfrm>
            <a:off x="515998" y="2099365"/>
            <a:ext cx="1083780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3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Atuação da Gestão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r>
              <a:rPr lang="pt-BR" dirty="0"/>
              <a:t>Atualização Cadastral</a:t>
            </a:r>
          </a:p>
          <a:p>
            <a:pPr lvl="1"/>
            <a:r>
              <a:rPr lang="pt-BR" dirty="0"/>
              <a:t>Verificação dos cadastros desatualizados (Busca Ativa);</a:t>
            </a:r>
          </a:p>
          <a:p>
            <a:pPr lvl="1"/>
            <a:r>
              <a:rPr lang="pt-BR" dirty="0"/>
              <a:t>Divulgação de listas (impressas, redes sociais, CRAS, agentes de saúde);</a:t>
            </a:r>
          </a:p>
          <a:p>
            <a:pPr lvl="1"/>
            <a:r>
              <a:rPr lang="pt-BR" dirty="0"/>
              <a:t>Diversificação de locais de atualização (Zona Rural);</a:t>
            </a:r>
          </a:p>
          <a:p>
            <a:pPr lvl="1"/>
            <a:endParaRPr lang="pt-BR" dirty="0"/>
          </a:p>
          <a:p>
            <a:r>
              <a:rPr lang="pt-BR" dirty="0"/>
              <a:t>Processo de Qualificação Cadastral</a:t>
            </a:r>
          </a:p>
          <a:p>
            <a:pPr lvl="1"/>
            <a:r>
              <a:rPr lang="pt-BR" dirty="0"/>
              <a:t>Conhecimento da IN;</a:t>
            </a:r>
          </a:p>
          <a:p>
            <a:pPr lvl="1"/>
            <a:r>
              <a:rPr lang="pt-BR" dirty="0"/>
              <a:t>Planejamento com base nos públicos e cronograma;</a:t>
            </a:r>
          </a:p>
          <a:p>
            <a:pPr lvl="1"/>
            <a:r>
              <a:rPr lang="pt-BR" dirty="0"/>
              <a:t>Aplicação das normas pertinentes.</a:t>
            </a:r>
          </a:p>
        </p:txBody>
      </p:sp>
    </p:spTree>
    <p:extLst>
      <p:ext uri="{BB962C8B-B14F-4D97-AF65-F5344CB8AC3E}">
        <p14:creationId xmlns:p14="http://schemas.microsoft.com/office/powerpoint/2010/main" val="3430093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, Word&#10;&#10;Descrição gerada automaticamente">
            <a:extLst>
              <a:ext uri="{FF2B5EF4-FFF2-40B4-BE49-F238E27FC236}">
                <a16:creationId xmlns:a16="http://schemas.microsoft.com/office/drawing/2014/main" id="{C658A49D-DC11-F04E-1FB4-1BBC3E77D9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710" t="25740" r="5524" b="6848"/>
          <a:stretch/>
        </p:blipFill>
        <p:spPr>
          <a:xfrm>
            <a:off x="643467" y="881844"/>
            <a:ext cx="10905066" cy="50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9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Atuação da Gestão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r>
              <a:rPr lang="pt-BR" dirty="0"/>
              <a:t>Manutenção do PBF</a:t>
            </a:r>
          </a:p>
          <a:p>
            <a:pPr lvl="1"/>
            <a:r>
              <a:rPr lang="pt-BR" dirty="0"/>
              <a:t>Acompanhamento do calendário de pagamento e divulgar as informações relevantes;</a:t>
            </a:r>
          </a:p>
          <a:p>
            <a:pPr lvl="1"/>
            <a:r>
              <a:rPr lang="pt-BR" dirty="0"/>
              <a:t>Realizar os atendimentos e proceder com os desbloqueios e reversões de cancelamento nos casos em que as ações se justifiquem;</a:t>
            </a:r>
          </a:p>
          <a:p>
            <a:pPr lvl="1"/>
            <a:r>
              <a:rPr lang="pt-BR" dirty="0"/>
              <a:t>Gestão das Condicionalidades - SICON - (CRAS - CREAS);</a:t>
            </a:r>
          </a:p>
          <a:p>
            <a:r>
              <a:rPr lang="pt-BR" dirty="0"/>
              <a:t>Informações aos usuários:</a:t>
            </a:r>
          </a:p>
          <a:p>
            <a:pPr lvl="1"/>
            <a:r>
              <a:rPr lang="pt-BR" dirty="0"/>
              <a:t>Reuniões informativas;</a:t>
            </a:r>
          </a:p>
          <a:p>
            <a:pPr lvl="1"/>
            <a:r>
              <a:rPr lang="pt-BR" dirty="0"/>
              <a:t>Produção de vídeos ou reprodução de campanhas nacionais;</a:t>
            </a:r>
          </a:p>
          <a:p>
            <a:pPr lvl="1"/>
            <a:r>
              <a:rPr lang="pt-BR" dirty="0"/>
              <a:t>Qualidade nas informações durante o atendimento nos processos de atualização cadastral ou manutenção do benefício;</a:t>
            </a:r>
          </a:p>
          <a:p>
            <a:pPr lvl="1"/>
            <a:endParaRPr lang="pt-BR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81485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Atuação da Gestão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r>
              <a:rPr lang="pt-BR" dirty="0"/>
              <a:t>Fiscalização:</a:t>
            </a:r>
          </a:p>
          <a:p>
            <a:pPr lvl="1"/>
            <a:r>
              <a:rPr lang="pt-BR" dirty="0"/>
              <a:t>Folha de pagamento da Prefeitura</a:t>
            </a:r>
          </a:p>
          <a:p>
            <a:pPr lvl="1"/>
            <a:r>
              <a:rPr lang="pt-BR" dirty="0"/>
              <a:t>Lista de empresas terceirizadas, cooperativas, OSC que prestem serviços ao município;</a:t>
            </a:r>
          </a:p>
          <a:p>
            <a:pPr lvl="1"/>
            <a:r>
              <a:rPr lang="pt-BR" dirty="0"/>
              <a:t>Levantamento de informações sobre empresas e outras atividades remuneratórias locais que gerem renda e precisem ser informadas no </a:t>
            </a:r>
            <a:r>
              <a:rPr lang="pt-BR" dirty="0" err="1"/>
              <a:t>cadúnico</a:t>
            </a:r>
            <a:r>
              <a:rPr lang="pt-BR" dirty="0"/>
              <a:t>;</a:t>
            </a:r>
          </a:p>
          <a:p>
            <a:pPr lvl="1"/>
            <a:r>
              <a:rPr lang="pt-BR" dirty="0"/>
              <a:t>Conseguir atingir a 100% do público previsto nos processos de qualificação cadastral no ano de referência. </a:t>
            </a:r>
          </a:p>
          <a:p>
            <a:pPr lvl="1"/>
            <a:endParaRPr lang="pt-BR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8579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42B9B9B-A5B0-4A07-BC33-7D5C984512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968" t="34757" r="12782" b="6418"/>
          <a:stretch/>
        </p:blipFill>
        <p:spPr>
          <a:xfrm>
            <a:off x="3052917" y="766915"/>
            <a:ext cx="8819536" cy="55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95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Atuação da Gestão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r>
              <a:rPr lang="pt-BR" dirty="0"/>
              <a:t>Controle Social</a:t>
            </a:r>
          </a:p>
          <a:p>
            <a:pPr lvl="1"/>
            <a:r>
              <a:rPr lang="pt-BR" dirty="0"/>
              <a:t>Transparência das informações junto a Instância de Controle Social – ICS do Programa Bolsa Família (Conselho Municipal de Assistência Social - CMAS);</a:t>
            </a:r>
          </a:p>
          <a:p>
            <a:pPr lvl="1"/>
            <a:r>
              <a:rPr lang="pt-BR" dirty="0"/>
              <a:t>Incentivo a participação de membros da ICS nos processos de averiguação cadastral e outras atividades de fiscalização;</a:t>
            </a:r>
          </a:p>
          <a:p>
            <a:pPr lvl="1"/>
            <a:r>
              <a:rPr lang="pt-BR" dirty="0"/>
              <a:t>Receber denúncias da população e encaminha-las aos responsáveis com o acompanhamento dos desdobramentos. </a:t>
            </a:r>
          </a:p>
          <a:p>
            <a:pPr lvl="1"/>
            <a:endParaRPr lang="pt-BR" dirty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6189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Posso divulgar a lista dos Beneficiários do PBF?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159CB7A-315C-59B4-84C5-CF6867A98D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5" t="26170" r="54395" b="8136"/>
          <a:stretch/>
        </p:blipFill>
        <p:spPr>
          <a:xfrm>
            <a:off x="1111045" y="2179885"/>
            <a:ext cx="9969910" cy="422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599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Posso divulgar a lista dos Beneficiários do PBF?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05C1FB6-79D9-969B-68AE-6D5B158DF8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8" t="13718" r="51493" b="6848"/>
          <a:stretch/>
        </p:blipFill>
        <p:spPr>
          <a:xfrm>
            <a:off x="2035277" y="2123766"/>
            <a:ext cx="8893278" cy="442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03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Omissão de Renda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pPr algn="just"/>
            <a:r>
              <a:rPr lang="pt-BR" dirty="0"/>
              <a:t>Em caso de constatação de omissão proposital de renda per capita pela família, ou se a família se recusar a atualizar o cadastro, deve ser elaborado parecer descrevendo a ocorrência e sugerindo a exclusão do cadastro da família da base do </a:t>
            </a:r>
            <a:r>
              <a:rPr lang="pt-BR" dirty="0" err="1"/>
              <a:t>CadÚnico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7032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D15532-CA9D-B880-E85A-0726B4770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2996" y="365125"/>
            <a:ext cx="4431324" cy="1325563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/>
              <a:t>Critérios de Inclusão / Seleção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AD207AAF-E273-88EE-EECF-83E990149358}"/>
              </a:ext>
            </a:extLst>
          </p:cNvPr>
          <p:cNvGrpSpPr/>
          <p:nvPr/>
        </p:nvGrpSpPr>
        <p:grpSpPr>
          <a:xfrm>
            <a:off x="384314" y="2504660"/>
            <a:ext cx="5718294" cy="1174589"/>
            <a:chOff x="51" y="48856"/>
            <a:chExt cx="4913783" cy="1440000"/>
          </a:xfrm>
        </p:grpSpPr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53695553-7135-5BAC-4367-7280883E8449}"/>
                </a:ext>
              </a:extLst>
            </p:cNvPr>
            <p:cNvSpPr/>
            <p:nvPr/>
          </p:nvSpPr>
          <p:spPr>
            <a:xfrm>
              <a:off x="51" y="48856"/>
              <a:ext cx="4913783" cy="1440000"/>
            </a:xfrm>
            <a:prstGeom prst="rect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 sz="4400"/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2B9088A0-C0E0-C85C-2EE7-DA80A7490263}"/>
                </a:ext>
              </a:extLst>
            </p:cNvPr>
            <p:cNvSpPr txBox="1"/>
            <p:nvPr/>
          </p:nvSpPr>
          <p:spPr>
            <a:xfrm>
              <a:off x="51" y="48856"/>
              <a:ext cx="4913783" cy="144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0" tIns="203200" rIns="355600" bIns="20320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4400" kern="1200" dirty="0"/>
                <a:t>Para o </a:t>
              </a:r>
              <a:r>
                <a:rPr lang="pt-BR" sz="4400" kern="1200" dirty="0" err="1"/>
                <a:t>Cadúnico</a:t>
              </a:r>
              <a:endParaRPr lang="pt-BR" sz="4400" kern="1200" dirty="0"/>
            </a:p>
          </p:txBody>
        </p:sp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A4B75A3-7C8D-B667-F79D-978D8A21729C}"/>
              </a:ext>
            </a:extLst>
          </p:cNvPr>
          <p:cNvGrpSpPr/>
          <p:nvPr/>
        </p:nvGrpSpPr>
        <p:grpSpPr>
          <a:xfrm>
            <a:off x="384314" y="4197838"/>
            <a:ext cx="5718294" cy="2295037"/>
            <a:chOff x="51" y="1488856"/>
            <a:chExt cx="4913783" cy="2813625"/>
          </a:xfrm>
        </p:grpSpPr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34BABF73-488C-B626-73F6-1B64F527631C}"/>
                </a:ext>
              </a:extLst>
            </p:cNvPr>
            <p:cNvSpPr/>
            <p:nvPr/>
          </p:nvSpPr>
          <p:spPr>
            <a:xfrm>
              <a:off x="51" y="1488856"/>
              <a:ext cx="4913783" cy="2813625"/>
            </a:xfrm>
            <a:prstGeom prst="rect">
              <a:avLst/>
            </a:pr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t-BR" sz="4400"/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D2FD08F1-994E-01D8-97AF-69BD72ED2D4D}"/>
                </a:ext>
              </a:extLst>
            </p:cNvPr>
            <p:cNvSpPr txBox="1"/>
            <p:nvPr/>
          </p:nvSpPr>
          <p:spPr>
            <a:xfrm>
              <a:off x="51" y="1488856"/>
              <a:ext cx="4913783" cy="28136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0" tIns="266700" rIns="355600" bIns="400050" numCol="1" spcCol="1270" anchor="t" anchorCtr="0">
              <a:noAutofit/>
            </a:bodyPr>
            <a:lstStyle/>
            <a:p>
              <a:pPr marL="285750" lvl="1" indent="-28575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pt-BR" sz="4400" kern="1200" dirty="0"/>
                <a:t>Renda Per Capta de até ½ Salário Mínimo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48F07F2B-F620-69F3-3705-BDC34AAC169B}"/>
              </a:ext>
            </a:extLst>
          </p:cNvPr>
          <p:cNvGrpSpPr/>
          <p:nvPr/>
        </p:nvGrpSpPr>
        <p:grpSpPr>
          <a:xfrm>
            <a:off x="5986027" y="2504660"/>
            <a:ext cx="5718294" cy="1174589"/>
            <a:chOff x="5601764" y="48856"/>
            <a:chExt cx="4913783" cy="1440000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D6179AAC-F935-3876-E93A-9D86C7323E86}"/>
                </a:ext>
              </a:extLst>
            </p:cNvPr>
            <p:cNvSpPr/>
            <p:nvPr/>
          </p:nvSpPr>
          <p:spPr>
            <a:xfrm>
              <a:off x="5601764" y="48856"/>
              <a:ext cx="4913783" cy="1440000"/>
            </a:xfrm>
            <a:prstGeom prst="rect">
              <a:avLst/>
            </a:prstGeom>
          </p:spPr>
          <p:style>
            <a:lnRef idx="2">
              <a:schemeClr val="accent5">
                <a:hueOff val="-6758543"/>
                <a:satOff val="-17419"/>
                <a:lumOff val="-11765"/>
                <a:alphaOff val="0"/>
              </a:schemeClr>
            </a:lnRef>
            <a:fillRef idx="1">
              <a:schemeClr val="accent5">
                <a:hueOff val="-6758543"/>
                <a:satOff val="-17419"/>
                <a:lumOff val="-11765"/>
                <a:alphaOff val="0"/>
              </a:schemeClr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 sz="4400"/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68FEAF83-42F5-1865-E3D7-32B836065450}"/>
                </a:ext>
              </a:extLst>
            </p:cNvPr>
            <p:cNvSpPr txBox="1"/>
            <p:nvPr/>
          </p:nvSpPr>
          <p:spPr>
            <a:xfrm>
              <a:off x="5601764" y="48856"/>
              <a:ext cx="4913783" cy="144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0" tIns="203200" rIns="355600" bIns="20320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4400" kern="1200" dirty="0"/>
                <a:t>Para o PBF</a:t>
              </a: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B447AF83-3156-75FA-C2D4-4C59F29EB28B}"/>
              </a:ext>
            </a:extLst>
          </p:cNvPr>
          <p:cNvGrpSpPr/>
          <p:nvPr/>
        </p:nvGrpSpPr>
        <p:grpSpPr>
          <a:xfrm>
            <a:off x="5986027" y="4197838"/>
            <a:ext cx="5718294" cy="2295037"/>
            <a:chOff x="5601764" y="1488856"/>
            <a:chExt cx="4913783" cy="2813625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C86421D2-9BFA-E2E7-C144-07D46209BA46}"/>
                </a:ext>
              </a:extLst>
            </p:cNvPr>
            <p:cNvSpPr/>
            <p:nvPr/>
          </p:nvSpPr>
          <p:spPr>
            <a:xfrm>
              <a:off x="5601764" y="1488856"/>
              <a:ext cx="4913783" cy="2813625"/>
            </a:xfrm>
            <a:prstGeom prst="rect">
              <a:avLst/>
            </a:prstGeom>
          </p:spPr>
          <p:style>
            <a:lnRef idx="2">
              <a:schemeClr val="accent5">
                <a:tint val="40000"/>
                <a:alpha val="90000"/>
                <a:hueOff val="-6739762"/>
                <a:satOff val="-22832"/>
                <a:lumOff val="-2928"/>
                <a:alphaOff val="0"/>
              </a:schemeClr>
            </a:lnRef>
            <a:fillRef idx="1">
              <a:schemeClr val="accent5">
                <a:tint val="40000"/>
                <a:alpha val="90000"/>
                <a:hueOff val="-6739762"/>
                <a:satOff val="-22832"/>
                <a:lumOff val="-2928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6739762"/>
                <a:satOff val="-22832"/>
                <a:lumOff val="-292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t-BR" sz="4400"/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2CE2D525-53AD-4F8E-BA21-CF5C908708E2}"/>
                </a:ext>
              </a:extLst>
            </p:cNvPr>
            <p:cNvSpPr txBox="1"/>
            <p:nvPr/>
          </p:nvSpPr>
          <p:spPr>
            <a:xfrm>
              <a:off x="5601764" y="1488856"/>
              <a:ext cx="4913783" cy="28136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0" tIns="266700" rIns="355600" bIns="400050" numCol="1" spcCol="1270" anchor="t" anchorCtr="0">
              <a:noAutofit/>
            </a:bodyPr>
            <a:lstStyle/>
            <a:p>
              <a:pPr marL="285750" lvl="1" indent="-28575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pt-BR" sz="4400" kern="1200" dirty="0"/>
                <a:t>Renda per capta de até R$ 218,00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03479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Omissão de Renda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605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pt-BR" dirty="0"/>
              <a:t>Portaria 810/2022 (860/2023)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Art. 25. Os municípios e o Distrito Federal apenas efetuarão a exclusão lógica do cadastro da família da base do </a:t>
            </a:r>
            <a:r>
              <a:rPr lang="pt-BR" dirty="0" err="1"/>
              <a:t>CadÚnico</a:t>
            </a:r>
            <a:r>
              <a:rPr lang="pt-BR" dirty="0"/>
              <a:t> quando ocorrer quaisquer das seguintes situações: </a:t>
            </a:r>
          </a:p>
          <a:p>
            <a:pPr marL="0" indent="0" algn="just">
              <a:buNone/>
            </a:pPr>
            <a:r>
              <a:rPr lang="pt-BR" dirty="0"/>
              <a:t>II - recusa da família em prestar informações, mediante elaboração de parecer assinado por servidor municipal vinculado à gestão do </a:t>
            </a:r>
            <a:r>
              <a:rPr lang="pt-BR" dirty="0" err="1"/>
              <a:t>CadÚnico</a:t>
            </a:r>
            <a:r>
              <a:rPr lang="pt-BR" dirty="0"/>
              <a:t>; </a:t>
            </a:r>
          </a:p>
          <a:p>
            <a:pPr marL="0" indent="0" algn="just">
              <a:buNone/>
            </a:pPr>
            <a:r>
              <a:rPr lang="pt-BR" dirty="0"/>
              <a:t>III - omissão ou prestação de informações inverídicas pela família, por comprovada má-fé, observado o disposto no art. 26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>
                <a:highlight>
                  <a:srgbClr val="FFFF00"/>
                </a:highlight>
              </a:rPr>
              <a:t>Atentar para os documentos necessários (Anexo III) e Parecer.</a:t>
            </a:r>
          </a:p>
        </p:txBody>
      </p:sp>
    </p:spTree>
    <p:extLst>
      <p:ext uri="{BB962C8B-B14F-4D97-AF65-F5344CB8AC3E}">
        <p14:creationId xmlns:p14="http://schemas.microsoft.com/office/powerpoint/2010/main" val="3933474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8670" y="146100"/>
            <a:ext cx="8123903" cy="1325563"/>
          </a:xfrm>
        </p:spPr>
        <p:txBody>
          <a:bodyPr/>
          <a:lstStyle/>
          <a:p>
            <a:r>
              <a:rPr lang="pt-BR" dirty="0"/>
              <a:t>Omissão de Renda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CE4065F-6881-41AB-0730-3AAB444747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266" t="33898" r="14596" b="39910"/>
          <a:stretch/>
        </p:blipFill>
        <p:spPr>
          <a:xfrm>
            <a:off x="154858" y="2098469"/>
            <a:ext cx="6150076" cy="205002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6B42B2B-1281-2790-B5D2-7DA9A62B2A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024" t="24452" r="14718" b="6578"/>
          <a:stretch/>
        </p:blipFill>
        <p:spPr>
          <a:xfrm>
            <a:off x="6096000" y="1162843"/>
            <a:ext cx="6081885" cy="530942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2681B9CF-6260-CED7-3D3F-2B7503FFB4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903" t="31322" r="14718" b="13288"/>
          <a:stretch/>
        </p:blipFill>
        <p:spPr>
          <a:xfrm>
            <a:off x="685800" y="3873190"/>
            <a:ext cx="4122174" cy="287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135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D15532-CA9D-B880-E85A-0726B4770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2996" y="365125"/>
            <a:ext cx="4431324" cy="1325563"/>
          </a:xfrm>
        </p:spPr>
        <p:txBody>
          <a:bodyPr>
            <a:normAutofit/>
          </a:bodyPr>
          <a:lstStyle/>
          <a:p>
            <a:pPr algn="ctr"/>
            <a:r>
              <a:rPr lang="pt-BR" sz="2400" dirty="0"/>
              <a:t>Critérios de Inclusão / Seleção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ACF65A0-DE45-50A9-99C9-2FBD502C2E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74263"/>
            <a:ext cx="5181600" cy="4351338"/>
          </a:xfr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3EF9793-8FAF-916E-1C09-0819240D5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74263"/>
            <a:ext cx="5181600" cy="4351338"/>
          </a:xfr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0696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171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D15532-CA9D-B880-E85A-0726B4770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2996" y="365125"/>
            <a:ext cx="4431324" cy="1325563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/>
              <a:t>Critérios de Inclusão / Seleção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ACF65A0-DE45-50A9-99C9-2FBD502C2E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57" y="2374263"/>
            <a:ext cx="4807226" cy="38277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LEI Nº 14.601, DE 19 DE JUNHO DE 2023:  Institui o Programa Bolsa Família</a:t>
            </a:r>
          </a:p>
          <a:p>
            <a:pPr marL="0" indent="0" algn="just">
              <a:buNone/>
            </a:pP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Art. 5º</a:t>
            </a:r>
            <a:r>
              <a:rPr lang="pt-BR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São elegíveis ao Programa Bolsa Família as famílias:</a:t>
            </a:r>
            <a:endParaRPr lang="pt-BR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 - inscritas no </a:t>
            </a:r>
            <a:r>
              <a:rPr lang="pt-BR" sz="2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CadÚnico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; e</a:t>
            </a:r>
          </a:p>
          <a:p>
            <a:pPr marL="0" indent="0" algn="just">
              <a:buNone/>
            </a:pP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II - cuja renda familiar </a:t>
            </a:r>
            <a:r>
              <a:rPr lang="pt-BR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 capita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mensal seja igual ou inferior a R$ 218,00 (duzentos e dezoito reais).</a:t>
            </a:r>
            <a:endParaRPr lang="pt-BR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3EF9793-8FAF-916E-1C09-0819240D5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3034" y="2374263"/>
            <a:ext cx="5181600" cy="401328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DECRETO Nº 11.016, DE 29 DE MARÇO DE 2022: </a:t>
            </a:r>
            <a:r>
              <a:rPr lang="pt-BR" sz="20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Regulamenta o Cadastro Único para Programas Sociais do Governo Federal, instituído pelo art. 6º-F da Lei nº 8.742, de 7 de dezembro de 1993.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Art. 5º  Para fins do disposto neste Decreto, consideram-se: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II - </a:t>
            </a:r>
            <a:r>
              <a:rPr lang="pt-BR" sz="2000" b="1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família de baixa renda 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família com renda familiar mensal </a:t>
            </a:r>
            <a:r>
              <a:rPr lang="pt-BR" sz="2000" b="1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per capita de até meio salário mínimo;</a:t>
            </a:r>
          </a:p>
          <a:p>
            <a:pPr>
              <a:lnSpc>
                <a:spcPct val="120000"/>
              </a:lnSpc>
            </a:pP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22519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D15532-CA9D-B880-E85A-0726B4770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2996" y="365125"/>
            <a:ext cx="4431324" cy="1325563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/>
              <a:t>EIXOS DE PLANEJAMENTO</a:t>
            </a:r>
          </a:p>
        </p:txBody>
      </p:sp>
      <p:graphicFrame>
        <p:nvGraphicFramePr>
          <p:cNvPr id="5" name="Espaço Reservado para Conteúdo 4">
            <a:extLst>
              <a:ext uri="{FF2B5EF4-FFF2-40B4-BE49-F238E27FC236}">
                <a16:creationId xmlns:a16="http://schemas.microsoft.com/office/drawing/2014/main" id="{A8F7C393-3922-C91F-4B85-C10D75D1CE1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70959971"/>
              </p:ext>
            </p:extLst>
          </p:nvPr>
        </p:nvGraphicFramePr>
        <p:xfrm>
          <a:off x="304800" y="2637183"/>
          <a:ext cx="11049000" cy="3855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5849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Conhecimento...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pt-BR" sz="2400" dirty="0"/>
              <a:t>Participação em eventos de capacitação e treinamentos:</a:t>
            </a:r>
          </a:p>
          <a:p>
            <a:pPr lvl="1"/>
            <a:r>
              <a:rPr lang="pt-BR" dirty="0"/>
              <a:t>Caixa</a:t>
            </a:r>
          </a:p>
          <a:p>
            <a:pPr lvl="1"/>
            <a:r>
              <a:rPr lang="pt-BR" dirty="0"/>
              <a:t>MDS</a:t>
            </a:r>
          </a:p>
          <a:p>
            <a:pPr lvl="1"/>
            <a:r>
              <a:rPr lang="pt-BR" dirty="0"/>
              <a:t>SETHAS</a:t>
            </a:r>
          </a:p>
          <a:p>
            <a:pPr lvl="1"/>
            <a:r>
              <a:rPr lang="pt-BR" dirty="0"/>
              <a:t>Outros</a:t>
            </a:r>
          </a:p>
          <a:p>
            <a:pPr algn="just"/>
            <a:r>
              <a:rPr lang="pt-BR" sz="2400" dirty="0"/>
              <a:t>Ter acesso e utilizar todos os sistemas da base de dados do </a:t>
            </a:r>
            <a:r>
              <a:rPr lang="pt-BR" sz="2400" dirty="0" err="1"/>
              <a:t>Cadúnico</a:t>
            </a:r>
            <a:r>
              <a:rPr lang="pt-BR" sz="2400" dirty="0"/>
              <a:t> e Programa Bolsa Família;</a:t>
            </a:r>
          </a:p>
          <a:p>
            <a:pPr algn="just"/>
            <a:r>
              <a:rPr lang="pt-BR" sz="2400" dirty="0"/>
              <a:t>Ser capaz de gerar relatórios e fornecer informações para subsidiar as ações da coordenação municipal ou de outas áreas que possam utilizar os dados do </a:t>
            </a:r>
            <a:r>
              <a:rPr lang="pt-BR" sz="2400" dirty="0" err="1"/>
              <a:t>cadúnico</a:t>
            </a:r>
            <a:r>
              <a:rPr lang="pt-BR" sz="2400" dirty="0"/>
              <a:t> para implementação de políticas públicas. </a:t>
            </a:r>
          </a:p>
          <a:p>
            <a:pPr algn="just"/>
            <a:r>
              <a:rPr lang="pt-BR" sz="2400" dirty="0"/>
              <a:t>Estar atualizado em relação as novas legislações e informes.</a:t>
            </a:r>
          </a:p>
        </p:txBody>
      </p:sp>
    </p:spTree>
    <p:extLst>
      <p:ext uri="{BB962C8B-B14F-4D97-AF65-F5344CB8AC3E}">
        <p14:creationId xmlns:p14="http://schemas.microsoft.com/office/powerpoint/2010/main" val="3797239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Conhecimento... Sistemas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EEDE250D-8897-CAFB-451B-F34BBF15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815161"/>
              </p:ext>
            </p:extLst>
          </p:nvPr>
        </p:nvGraphicFramePr>
        <p:xfrm>
          <a:off x="265043" y="2252869"/>
          <a:ext cx="11502887" cy="3885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3800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95D32-FEF7-83EF-703D-129DBE6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896" y="500062"/>
            <a:ext cx="8123903" cy="1325563"/>
          </a:xfrm>
        </p:spPr>
        <p:txBody>
          <a:bodyPr/>
          <a:lstStyle/>
          <a:p>
            <a:r>
              <a:rPr lang="pt-BR" dirty="0"/>
              <a:t>Conhecimento... Informações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193D47-E0BA-027D-57D0-5EEDEDAD4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238580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pt-BR" sz="2400" dirty="0"/>
              <a:t>Quais dados podem ser obtidos através do </a:t>
            </a:r>
            <a:r>
              <a:rPr lang="pt-BR" sz="2400" dirty="0" err="1"/>
              <a:t>Cadúnico</a:t>
            </a:r>
            <a:r>
              <a:rPr lang="pt-BR" sz="2400" dirty="0"/>
              <a:t>?</a:t>
            </a:r>
          </a:p>
          <a:p>
            <a:pPr lvl="1" algn="just"/>
            <a:r>
              <a:rPr lang="pt-BR" sz="2000" dirty="0"/>
              <a:t>A resposta para essa pergunta está na necessidade que foi criada para solicitação da informação.</a:t>
            </a:r>
          </a:p>
          <a:p>
            <a:pPr algn="just"/>
            <a:r>
              <a:rPr lang="pt-BR" sz="2400" dirty="0"/>
              <a:t>Como posso gerar relatórios e planejar minhas ações?</a:t>
            </a:r>
          </a:p>
          <a:p>
            <a:pPr lvl="1" algn="just"/>
            <a:r>
              <a:rPr lang="pt-BR" sz="2000" dirty="0"/>
              <a:t>Em diversas atividades devemos ter dados para um planejamento adequado, por exemplo no processo de qualificação cadastral, se faz necessário obter as listas e fazer os filtros para a realização das atividades de atualização e/ou revisão cadastral. </a:t>
            </a:r>
          </a:p>
        </p:txBody>
      </p:sp>
    </p:spTree>
    <p:extLst>
      <p:ext uri="{BB962C8B-B14F-4D97-AF65-F5344CB8AC3E}">
        <p14:creationId xmlns:p14="http://schemas.microsoft.com/office/powerpoint/2010/main" val="3544355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0DBE47D-5DC8-5BC1-29CA-B8D34E9063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" t="12517" r="66036" b="8601"/>
          <a:stretch/>
        </p:blipFill>
        <p:spPr>
          <a:xfrm>
            <a:off x="3108960" y="1041009"/>
            <a:ext cx="8890782" cy="581699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AF3DF8F-D6AB-F73F-BE63-484BD73CD2B9}"/>
              </a:ext>
            </a:extLst>
          </p:cNvPr>
          <p:cNvSpPr txBox="1"/>
          <p:nvPr/>
        </p:nvSpPr>
        <p:spPr>
          <a:xfrm>
            <a:off x="2021058" y="2165568"/>
            <a:ext cx="553998" cy="45415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pt-BR" sz="2400" dirty="0">
                <a:hlinkClick r:id="rId4"/>
              </a:rPr>
              <a:t>Portal </a:t>
            </a:r>
            <a:r>
              <a:rPr lang="pt-BR" sz="2400" dirty="0" err="1">
                <a:hlinkClick r:id="rId4"/>
              </a:rPr>
              <a:t>CadÚnico</a:t>
            </a:r>
            <a:r>
              <a:rPr lang="pt-BR" sz="2400" dirty="0">
                <a:hlinkClick r:id="rId4"/>
              </a:rPr>
              <a:t> (dataprev.gov.br)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2215753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1003</Words>
  <Application>Microsoft Office PowerPoint</Application>
  <PresentationFormat>Widescreen</PresentationFormat>
  <Paragraphs>126</Paragraphs>
  <Slides>33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8" baseType="lpstr">
      <vt:lpstr>Aptos</vt:lpstr>
      <vt:lpstr>Aptos Display</vt:lpstr>
      <vt:lpstr>Arial</vt:lpstr>
      <vt:lpstr>Times New Roman</vt:lpstr>
      <vt:lpstr>Tema do Office</vt:lpstr>
      <vt:lpstr>CADASTRO ÚNICO E PROGRAMA BOLSA FAMÍLIA</vt:lpstr>
      <vt:lpstr>Apresentação do PowerPoint</vt:lpstr>
      <vt:lpstr>Critérios de Inclusão / Seleção</vt:lpstr>
      <vt:lpstr>Critérios de Inclusão / Seleção</vt:lpstr>
      <vt:lpstr>EIXOS DE PLANEJAMENTO</vt:lpstr>
      <vt:lpstr>Conhecimento...</vt:lpstr>
      <vt:lpstr>Conhecimento... Sistemas</vt:lpstr>
      <vt:lpstr>Conhecimento... Informações</vt:lpstr>
      <vt:lpstr>Apresentação do PowerPoint</vt:lpstr>
      <vt:lpstr>Apresentação do PowerPoint</vt:lpstr>
      <vt:lpstr>Conhecendo a nossa realidade!</vt:lpstr>
      <vt:lpstr>Conhecendo a nossa realidade!</vt:lpstr>
      <vt:lpstr>Conhecendo a nossa realidade!</vt:lpstr>
      <vt:lpstr>NÚMERO DE FAMÍLIAS</vt:lpstr>
      <vt:lpstr>Legislação e Informes</vt:lpstr>
      <vt:lpstr>Estrutura Física</vt:lpstr>
      <vt:lpstr>Apresentação do PowerPoint</vt:lpstr>
      <vt:lpstr>Apresentação do PowerPoint</vt:lpstr>
      <vt:lpstr>IGDPBF</vt:lpstr>
      <vt:lpstr>Estrutura Física</vt:lpstr>
      <vt:lpstr>Atuação da Gestão</vt:lpstr>
      <vt:lpstr>Apresentação do PowerPoint</vt:lpstr>
      <vt:lpstr>Atuação da Gestão</vt:lpstr>
      <vt:lpstr>Atuação da Gestão</vt:lpstr>
      <vt:lpstr>Apresentação do PowerPoint</vt:lpstr>
      <vt:lpstr>Atuação da Gestão</vt:lpstr>
      <vt:lpstr>Posso divulgar a lista dos Beneficiários do PBF?</vt:lpstr>
      <vt:lpstr>Posso divulgar a lista dos Beneficiários do PBF?</vt:lpstr>
      <vt:lpstr>Omissão de Renda</vt:lpstr>
      <vt:lpstr>Omissão de Renda</vt:lpstr>
      <vt:lpstr>Omissão de Renda</vt:lpstr>
      <vt:lpstr>Critérios de Inclusão / Seleção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OTÁVIO CARLOS</dc:creator>
  <cp:lastModifiedBy>OTÁVIO CARLOS</cp:lastModifiedBy>
  <cp:revision>1</cp:revision>
  <dcterms:created xsi:type="dcterms:W3CDTF">2024-03-19T11:52:13Z</dcterms:created>
  <dcterms:modified xsi:type="dcterms:W3CDTF">2024-03-22T11:38:02Z</dcterms:modified>
</cp:coreProperties>
</file>